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9" r:id="rId6"/>
    <p:sldId id="297" r:id="rId7"/>
    <p:sldId id="268" r:id="rId8"/>
    <p:sldId id="261" r:id="rId9"/>
    <p:sldId id="302" r:id="rId10"/>
    <p:sldId id="303" r:id="rId11"/>
    <p:sldId id="298" r:id="rId12"/>
    <p:sldId id="276" r:id="rId13"/>
    <p:sldId id="304" r:id="rId14"/>
    <p:sldId id="295" r:id="rId15"/>
    <p:sldId id="300" r:id="rId16"/>
    <p:sldId id="289" r:id="rId17"/>
    <p:sldId id="30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400"/>
    <a:srgbClr val="446992"/>
    <a:srgbClr val="AEC2D8"/>
    <a:srgbClr val="98432A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F97EB-BE57-4B7A-A21A-1AEBEB9FC6E5}" v="47" dt="2026-03-09T20:42:50.999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839" autoAdjust="0"/>
  </p:normalViewPr>
  <p:slideViewPr>
    <p:cSldViewPr snapToGrid="0" showGuides="1">
      <p:cViewPr varScale="1">
        <p:scale>
          <a:sx n="79" d="100"/>
          <a:sy n="79" d="100"/>
        </p:scale>
        <p:origin x="688" y="276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00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i Cunningham" userId="979f3927a724d4d4" providerId="LiveId" clId="{E64409D5-2671-41E5-9EEC-76F5D9689E7A}"/>
    <pc:docChg chg="undo custSel addSld delSld modSld sldOrd">
      <pc:chgData name="Lexi Cunningham" userId="979f3927a724d4d4" providerId="LiveId" clId="{E64409D5-2671-41E5-9EEC-76F5D9689E7A}" dt="2026-03-11T14:17:40.137" v="3486" actId="478"/>
      <pc:docMkLst>
        <pc:docMk/>
      </pc:docMkLst>
      <pc:sldChg chg="addSp delSp modSp mod modClrScheme chgLayout">
        <pc:chgData name="Lexi Cunningham" userId="979f3927a724d4d4" providerId="LiveId" clId="{E64409D5-2671-41E5-9EEC-76F5D9689E7A}" dt="2026-03-09T16:45:39.435" v="3168" actId="20577"/>
        <pc:sldMkLst>
          <pc:docMk/>
          <pc:sldMk cId="3666674671" sldId="261"/>
        </pc:sldMkLst>
        <pc:spChg chg="mod">
          <ac:chgData name="Lexi Cunningham" userId="979f3927a724d4d4" providerId="LiveId" clId="{E64409D5-2671-41E5-9EEC-76F5D9689E7A}" dt="2026-03-01T01:48:48.970" v="30" actId="26606"/>
          <ac:spMkLst>
            <pc:docMk/>
            <pc:sldMk cId="3666674671" sldId="261"/>
            <ac:spMk id="2" creationId="{9635F5E3-2B1C-7C0A-8581-67A9052D13AA}"/>
          </ac:spMkLst>
        </pc:spChg>
        <pc:graphicFrameChg chg="add mod modGraphic">
          <ac:chgData name="Lexi Cunningham" userId="979f3927a724d4d4" providerId="LiveId" clId="{E64409D5-2671-41E5-9EEC-76F5D9689E7A}" dt="2026-03-09T16:45:39.435" v="3168" actId="20577"/>
          <ac:graphicFrameMkLst>
            <pc:docMk/>
            <pc:sldMk cId="3666674671" sldId="261"/>
            <ac:graphicFrameMk id="6" creationId="{2298BFF7-776D-73B0-322C-EEF06DAB8857}"/>
          </ac:graphicFrameMkLst>
        </pc:graphicFrameChg>
      </pc:sldChg>
      <pc:sldChg chg="delSp modSp mod ord">
        <pc:chgData name="Lexi Cunningham" userId="979f3927a724d4d4" providerId="LiveId" clId="{E64409D5-2671-41E5-9EEC-76F5D9689E7A}" dt="2026-03-09T16:05:06.238" v="3111" actId="478"/>
        <pc:sldMkLst>
          <pc:docMk/>
          <pc:sldMk cId="4259977132" sldId="268"/>
        </pc:sldMkLst>
        <pc:spChg chg="mod">
          <ac:chgData name="Lexi Cunningham" userId="979f3927a724d4d4" providerId="LiveId" clId="{E64409D5-2671-41E5-9EEC-76F5D9689E7A}" dt="2026-03-05T13:42:03.214" v="701" actId="255"/>
          <ac:spMkLst>
            <pc:docMk/>
            <pc:sldMk cId="4259977132" sldId="268"/>
            <ac:spMk id="2" creationId="{B7545968-70F7-0180-6448-3547E442EF4A}"/>
          </ac:spMkLst>
        </pc:spChg>
        <pc:graphicFrameChg chg="modGraphic">
          <ac:chgData name="Lexi Cunningham" userId="979f3927a724d4d4" providerId="LiveId" clId="{E64409D5-2671-41E5-9EEC-76F5D9689E7A}" dt="2026-03-08T13:59:03.821" v="2983" actId="20577"/>
          <ac:graphicFrameMkLst>
            <pc:docMk/>
            <pc:sldMk cId="4259977132" sldId="268"/>
            <ac:graphicFrameMk id="14" creationId="{1469BF76-5E71-DF2A-4804-7A26E9D95C80}"/>
          </ac:graphicFrameMkLst>
        </pc:graphicFrameChg>
      </pc:sldChg>
      <pc:sldChg chg="addSp delSp modSp mod modClrScheme chgLayout">
        <pc:chgData name="Lexi Cunningham" userId="979f3927a724d4d4" providerId="LiveId" clId="{E64409D5-2671-41E5-9EEC-76F5D9689E7A}" dt="2026-03-11T14:17:40.137" v="3486" actId="478"/>
        <pc:sldMkLst>
          <pc:docMk/>
          <pc:sldMk cId="77554804" sldId="276"/>
        </pc:sldMkLst>
        <pc:spChg chg="mod">
          <ac:chgData name="Lexi Cunningham" userId="979f3927a724d4d4" providerId="LiveId" clId="{E64409D5-2671-41E5-9EEC-76F5D9689E7A}" dt="2026-03-09T17:58:59.642" v="3396" actId="26606"/>
          <ac:spMkLst>
            <pc:docMk/>
            <pc:sldMk cId="77554804" sldId="276"/>
            <ac:spMk id="5" creationId="{81D18537-D028-9E9C-FB87-93F24955DFC7}"/>
          </ac:spMkLst>
        </pc:spChg>
        <pc:spChg chg="mod">
          <ac:chgData name="Lexi Cunningham" userId="979f3927a724d4d4" providerId="LiveId" clId="{E64409D5-2671-41E5-9EEC-76F5D9689E7A}" dt="2026-03-09T16:06:00.411" v="3120" actId="20577"/>
          <ac:spMkLst>
            <pc:docMk/>
            <pc:sldMk cId="77554804" sldId="276"/>
            <ac:spMk id="9" creationId="{D246665A-6901-3F62-340A-A95E775ACA48}"/>
          </ac:spMkLst>
        </pc:spChg>
        <pc:spChg chg="mod">
          <ac:chgData name="Lexi Cunningham" userId="979f3927a724d4d4" providerId="LiveId" clId="{E64409D5-2671-41E5-9EEC-76F5D9689E7A}" dt="2026-03-09T17:59:30.497" v="3400" actId="255"/>
          <ac:spMkLst>
            <pc:docMk/>
            <pc:sldMk cId="77554804" sldId="276"/>
            <ac:spMk id="20" creationId="{CC0093B1-77CC-1E61-FB22-E136F94EABD2}"/>
          </ac:spMkLst>
        </pc:spChg>
        <pc:spChg chg="add del mod">
          <ac:chgData name="Lexi Cunningham" userId="979f3927a724d4d4" providerId="LiveId" clId="{E64409D5-2671-41E5-9EEC-76F5D9689E7A}" dt="2026-03-11T14:17:40.137" v="3486" actId="478"/>
          <ac:spMkLst>
            <pc:docMk/>
            <pc:sldMk cId="77554804" sldId="276"/>
            <ac:spMk id="25" creationId="{A0AAA81C-6B3D-D6AD-AC68-6EF1716C49E3}"/>
          </ac:spMkLst>
        </pc:spChg>
      </pc:sldChg>
      <pc:sldChg chg="modSp mod">
        <pc:chgData name="Lexi Cunningham" userId="979f3927a724d4d4" providerId="LiveId" clId="{E64409D5-2671-41E5-9EEC-76F5D9689E7A}" dt="2026-03-10T13:07:41.632" v="3484" actId="20577"/>
        <pc:sldMkLst>
          <pc:docMk/>
          <pc:sldMk cId="529279411" sldId="289"/>
        </pc:sldMkLst>
        <pc:spChg chg="mod">
          <ac:chgData name="Lexi Cunningham" userId="979f3927a724d4d4" providerId="LiveId" clId="{E64409D5-2671-41E5-9EEC-76F5D9689E7A}" dt="2026-03-08T13:42:38.437" v="2310" actId="20577"/>
          <ac:spMkLst>
            <pc:docMk/>
            <pc:sldMk cId="529279411" sldId="289"/>
            <ac:spMk id="24" creationId="{AD2C8D04-263D-9589-1CFF-A5968D7C33D7}"/>
          </ac:spMkLst>
        </pc:spChg>
        <pc:spChg chg="mod">
          <ac:chgData name="Lexi Cunningham" userId="979f3927a724d4d4" providerId="LiveId" clId="{E64409D5-2671-41E5-9EEC-76F5D9689E7A}" dt="2026-03-10T13:07:41.632" v="3484" actId="20577"/>
          <ac:spMkLst>
            <pc:docMk/>
            <pc:sldMk cId="529279411" sldId="289"/>
            <ac:spMk id="25" creationId="{B993E4D5-4AD0-4740-096D-6822944C8FF6}"/>
          </ac:spMkLst>
        </pc:spChg>
      </pc:sldChg>
      <pc:sldChg chg="delSp modSp mod ord">
        <pc:chgData name="Lexi Cunningham" userId="979f3927a724d4d4" providerId="LiveId" clId="{E64409D5-2671-41E5-9EEC-76F5D9689E7A}" dt="2026-03-10T13:06:43.765" v="3471" actId="20577"/>
        <pc:sldMkLst>
          <pc:docMk/>
          <pc:sldMk cId="2519727083" sldId="295"/>
        </pc:sldMkLst>
        <pc:spChg chg="mod">
          <ac:chgData name="Lexi Cunningham" userId="979f3927a724d4d4" providerId="LiveId" clId="{E64409D5-2671-41E5-9EEC-76F5D9689E7A}" dt="2026-03-08T01:46:12.460" v="1573" actId="20577"/>
          <ac:spMkLst>
            <pc:docMk/>
            <pc:sldMk cId="2519727083" sldId="295"/>
            <ac:spMk id="8" creationId="{721E73BA-53B9-C0C1-476A-00736A64AB79}"/>
          </ac:spMkLst>
        </pc:spChg>
        <pc:spChg chg="mod">
          <ac:chgData name="Lexi Cunningham" userId="979f3927a724d4d4" providerId="LiveId" clId="{E64409D5-2671-41E5-9EEC-76F5D9689E7A}" dt="2026-03-10T13:06:43.765" v="3471" actId="20577"/>
          <ac:spMkLst>
            <pc:docMk/>
            <pc:sldMk cId="2519727083" sldId="295"/>
            <ac:spMk id="14" creationId="{C78180D0-1AB6-8416-0EB1-10648E1A6050}"/>
          </ac:spMkLst>
        </pc:spChg>
        <pc:spChg chg="mod">
          <ac:chgData name="Lexi Cunningham" userId="979f3927a724d4d4" providerId="LiveId" clId="{E64409D5-2671-41E5-9EEC-76F5D9689E7A}" dt="2026-03-09T16:04:50.121" v="3108" actId="20577"/>
          <ac:spMkLst>
            <pc:docMk/>
            <pc:sldMk cId="2519727083" sldId="295"/>
            <ac:spMk id="15" creationId="{55AB7753-4245-72E4-BEDB-33038672BA35}"/>
          </ac:spMkLst>
        </pc:spChg>
      </pc:sldChg>
      <pc:sldChg chg="modSp mod">
        <pc:chgData name="Lexi Cunningham" userId="979f3927a724d4d4" providerId="LiveId" clId="{E64409D5-2671-41E5-9EEC-76F5D9689E7A}" dt="2026-03-03T15:03:47.632" v="437" actId="255"/>
        <pc:sldMkLst>
          <pc:docMk/>
          <pc:sldMk cId="3530111904" sldId="297"/>
        </pc:sldMkLst>
        <pc:spChg chg="mod">
          <ac:chgData name="Lexi Cunningham" userId="979f3927a724d4d4" providerId="LiveId" clId="{E64409D5-2671-41E5-9EEC-76F5D9689E7A}" dt="2026-03-01T01:48:04.490" v="10" actId="20577"/>
          <ac:spMkLst>
            <pc:docMk/>
            <pc:sldMk cId="3530111904" sldId="297"/>
            <ac:spMk id="2" creationId="{AAF2A73C-F597-27B7-8F29-D6406DC4DB9A}"/>
          </ac:spMkLst>
        </pc:spChg>
        <pc:spChg chg="mod">
          <ac:chgData name="Lexi Cunningham" userId="979f3927a724d4d4" providerId="LiveId" clId="{E64409D5-2671-41E5-9EEC-76F5D9689E7A}" dt="2026-03-03T15:03:47.632" v="437" actId="255"/>
          <ac:spMkLst>
            <pc:docMk/>
            <pc:sldMk cId="3530111904" sldId="297"/>
            <ac:spMk id="3" creationId="{AC190503-C2C6-37F4-4636-9B4A8A3DE4EB}"/>
          </ac:spMkLst>
        </pc:spChg>
      </pc:sldChg>
      <pc:sldChg chg="addSp delSp modSp mod modClrScheme chgLayout">
        <pc:chgData name="Lexi Cunningham" userId="979f3927a724d4d4" providerId="LiveId" clId="{E64409D5-2671-41E5-9EEC-76F5D9689E7A}" dt="2026-03-09T16:05:36.279" v="3115" actId="478"/>
        <pc:sldMkLst>
          <pc:docMk/>
          <pc:sldMk cId="2735087570" sldId="298"/>
        </pc:sldMkLst>
        <pc:spChg chg="mod">
          <ac:chgData name="Lexi Cunningham" userId="979f3927a724d4d4" providerId="LiveId" clId="{E64409D5-2671-41E5-9EEC-76F5D9689E7A}" dt="2026-03-07T23:22:46.244" v="974" actId="255"/>
          <ac:spMkLst>
            <pc:docMk/>
            <pc:sldMk cId="2735087570" sldId="298"/>
            <ac:spMk id="2" creationId="{9B5A61EC-5F42-6AB8-DF35-480F070288EB}"/>
          </ac:spMkLst>
        </pc:spChg>
        <pc:graphicFrameChg chg="add mod ord modGraphic">
          <ac:chgData name="Lexi Cunningham" userId="979f3927a724d4d4" providerId="LiveId" clId="{E64409D5-2671-41E5-9EEC-76F5D9689E7A}" dt="2026-03-08T01:37:14.659" v="1085" actId="12"/>
          <ac:graphicFrameMkLst>
            <pc:docMk/>
            <pc:sldMk cId="2735087570" sldId="298"/>
            <ac:graphicFrameMk id="4" creationId="{B58DD6BA-4057-9C83-85DF-59091142B67F}"/>
          </ac:graphicFrameMkLst>
        </pc:graphicFrameChg>
        <pc:picChg chg="add del mod">
          <ac:chgData name="Lexi Cunningham" userId="979f3927a724d4d4" providerId="LiveId" clId="{E64409D5-2671-41E5-9EEC-76F5D9689E7A}" dt="2026-03-08T13:47:12.838" v="2451" actId="478"/>
          <ac:picMkLst>
            <pc:docMk/>
            <pc:sldMk cId="2735087570" sldId="298"/>
            <ac:picMk id="12" creationId="{7372550F-E2C0-2C0B-0ABA-5672CEBF71D0}"/>
          </ac:picMkLst>
        </pc:picChg>
      </pc:sldChg>
      <pc:sldChg chg="delSp modSp mod">
        <pc:chgData name="Lexi Cunningham" userId="979f3927a724d4d4" providerId="LiveId" clId="{E64409D5-2671-41E5-9EEC-76F5D9689E7A}" dt="2026-03-09T16:04:59.803" v="3110" actId="478"/>
        <pc:sldMkLst>
          <pc:docMk/>
          <pc:sldMk cId="1485080791" sldId="299"/>
        </pc:sldMkLst>
        <pc:spChg chg="mod">
          <ac:chgData name="Lexi Cunningham" userId="979f3927a724d4d4" providerId="LiveId" clId="{E64409D5-2671-41E5-9EEC-76F5D9689E7A}" dt="2026-03-04T18:31:25.715" v="563" actId="255"/>
          <ac:spMkLst>
            <pc:docMk/>
            <pc:sldMk cId="1485080791" sldId="299"/>
            <ac:spMk id="2" creationId="{725F021C-3CEB-0FBA-DA89-C9C82E741BB3}"/>
          </ac:spMkLst>
        </pc:spChg>
        <pc:spChg chg="mod">
          <ac:chgData name="Lexi Cunningham" userId="979f3927a724d4d4" providerId="LiveId" clId="{E64409D5-2671-41E5-9EEC-76F5D9689E7A}" dt="2026-03-08T13:57:35.629" v="2981" actId="14100"/>
          <ac:spMkLst>
            <pc:docMk/>
            <pc:sldMk cId="1485080791" sldId="299"/>
            <ac:spMk id="3" creationId="{3C6746B3-AFD9-641E-7CBF-9A783646B368}"/>
          </ac:spMkLst>
        </pc:spChg>
      </pc:sldChg>
      <pc:sldChg chg="addSp delSp modSp mod">
        <pc:chgData name="Lexi Cunningham" userId="979f3927a724d4d4" providerId="LiveId" clId="{E64409D5-2671-41E5-9EEC-76F5D9689E7A}" dt="2026-03-08T01:48:04.521" v="1861" actId="20577"/>
        <pc:sldMkLst>
          <pc:docMk/>
          <pc:sldMk cId="1148227982" sldId="300"/>
        </pc:sldMkLst>
        <pc:spChg chg="mod">
          <ac:chgData name="Lexi Cunningham" userId="979f3927a724d4d4" providerId="LiveId" clId="{E64409D5-2671-41E5-9EEC-76F5D9689E7A}" dt="2026-03-08T01:48:04.521" v="1861" actId="20577"/>
          <ac:spMkLst>
            <pc:docMk/>
            <pc:sldMk cId="1148227982" sldId="300"/>
            <ac:spMk id="2" creationId="{5E5CEC29-2F05-D7E4-A266-08C74BE4F5F8}"/>
          </ac:spMkLst>
        </pc:spChg>
        <pc:picChg chg="add mod">
          <ac:chgData name="Lexi Cunningham" userId="979f3927a724d4d4" providerId="LiveId" clId="{E64409D5-2671-41E5-9EEC-76F5D9689E7A}" dt="2026-03-02T18:25:58.604" v="319" actId="931"/>
          <ac:picMkLst>
            <pc:docMk/>
            <pc:sldMk cId="1148227982" sldId="300"/>
            <ac:picMk id="10" creationId="{B6521D3E-0DEE-BA1B-CDBC-E3F8F85060FC}"/>
          </ac:picMkLst>
        </pc:picChg>
      </pc:sldChg>
      <pc:sldChg chg="delSp modSp new mod">
        <pc:chgData name="Lexi Cunningham" userId="979f3927a724d4d4" providerId="LiveId" clId="{E64409D5-2671-41E5-9EEC-76F5D9689E7A}" dt="2026-03-08T01:56:10.014" v="1989" actId="20577"/>
        <pc:sldMkLst>
          <pc:docMk/>
          <pc:sldMk cId="4294386721" sldId="301"/>
        </pc:sldMkLst>
        <pc:spChg chg="mod">
          <ac:chgData name="Lexi Cunningham" userId="979f3927a724d4d4" providerId="LiveId" clId="{E64409D5-2671-41E5-9EEC-76F5D9689E7A}" dt="2026-03-08T01:56:10.014" v="1989" actId="20577"/>
          <ac:spMkLst>
            <pc:docMk/>
            <pc:sldMk cId="4294386721" sldId="301"/>
            <ac:spMk id="2" creationId="{3CAF898C-082D-CD03-E7A2-CD9F684F20B4}"/>
          </ac:spMkLst>
        </pc:spChg>
      </pc:sldChg>
      <pc:sldChg chg="delSp modSp add mod">
        <pc:chgData name="Lexi Cunningham" userId="979f3927a724d4d4" providerId="LiveId" clId="{E64409D5-2671-41E5-9EEC-76F5D9689E7A}" dt="2026-03-10T13:04:23.633" v="3440" actId="478"/>
        <pc:sldMkLst>
          <pc:docMk/>
          <pc:sldMk cId="637018850" sldId="302"/>
        </pc:sldMkLst>
        <pc:spChg chg="mod">
          <ac:chgData name="Lexi Cunningham" userId="979f3927a724d4d4" providerId="LiveId" clId="{E64409D5-2671-41E5-9EEC-76F5D9689E7A}" dt="2026-03-08T01:57:13.866" v="1999" actId="20577"/>
          <ac:spMkLst>
            <pc:docMk/>
            <pc:sldMk cId="637018850" sldId="302"/>
            <ac:spMk id="2" creationId="{BE6B8B5A-567D-1C01-CE87-3643FC229A2A}"/>
          </ac:spMkLst>
        </pc:spChg>
        <pc:spChg chg="del mod">
          <ac:chgData name="Lexi Cunningham" userId="979f3927a724d4d4" providerId="LiveId" clId="{E64409D5-2671-41E5-9EEC-76F5D9689E7A}" dt="2026-03-10T13:04:23.633" v="3440" actId="478"/>
          <ac:spMkLst>
            <pc:docMk/>
            <pc:sldMk cId="637018850" sldId="302"/>
            <ac:spMk id="4" creationId="{C3E4EC2C-49A3-CC92-9091-BD747CC91E22}"/>
          </ac:spMkLst>
        </pc:spChg>
        <pc:graphicFrameChg chg="mod modGraphic">
          <ac:chgData name="Lexi Cunningham" userId="979f3927a724d4d4" providerId="LiveId" clId="{E64409D5-2671-41E5-9EEC-76F5D9689E7A}" dt="2026-03-10T13:04:06.921" v="3439" actId="20577"/>
          <ac:graphicFrameMkLst>
            <pc:docMk/>
            <pc:sldMk cId="637018850" sldId="302"/>
            <ac:graphicFrameMk id="6" creationId="{9E2F601A-BA60-7465-6769-AC33B417E68E}"/>
          </ac:graphicFrameMkLst>
        </pc:graphicFrameChg>
      </pc:sldChg>
      <pc:sldChg chg="addSp delSp modSp new mod">
        <pc:chgData name="Lexi Cunningham" userId="979f3927a724d4d4" providerId="LiveId" clId="{E64409D5-2671-41E5-9EEC-76F5D9689E7A}" dt="2026-03-10T13:04:47.077" v="3453" actId="20577"/>
        <pc:sldMkLst>
          <pc:docMk/>
          <pc:sldMk cId="3477073089" sldId="303"/>
        </pc:sldMkLst>
        <pc:spChg chg="mod">
          <ac:chgData name="Lexi Cunningham" userId="979f3927a724d4d4" providerId="LiveId" clId="{E64409D5-2671-41E5-9EEC-76F5D9689E7A}" dt="2026-03-09T20:42:24.964" v="3423" actId="14100"/>
          <ac:spMkLst>
            <pc:docMk/>
            <pc:sldMk cId="3477073089" sldId="303"/>
            <ac:spMk id="2" creationId="{7046EB59-C891-6126-4DB7-10B3D7835DD1}"/>
          </ac:spMkLst>
        </pc:spChg>
        <pc:graphicFrameChg chg="add mod ord modGraphic">
          <ac:chgData name="Lexi Cunningham" userId="979f3927a724d4d4" providerId="LiveId" clId="{E64409D5-2671-41E5-9EEC-76F5D9689E7A}" dt="2026-03-10T13:04:47.077" v="3453" actId="20577"/>
          <ac:graphicFrameMkLst>
            <pc:docMk/>
            <pc:sldMk cId="3477073089" sldId="303"/>
            <ac:graphicFrameMk id="6" creationId="{98D4D3AB-7477-0E59-818A-19E51437FA2F}"/>
          </ac:graphicFrameMkLst>
        </pc:graphicFrameChg>
      </pc:sldChg>
      <pc:sldChg chg="modSp add mod">
        <pc:chgData name="Lexi Cunningham" userId="979f3927a724d4d4" providerId="LiveId" clId="{E64409D5-2671-41E5-9EEC-76F5D9689E7A}" dt="2026-03-09T17:59:41.868" v="3401" actId="255"/>
        <pc:sldMkLst>
          <pc:docMk/>
          <pc:sldMk cId="725231118" sldId="304"/>
        </pc:sldMkLst>
        <pc:spChg chg="mod">
          <ac:chgData name="Lexi Cunningham" userId="979f3927a724d4d4" providerId="LiveId" clId="{E64409D5-2671-41E5-9EEC-76F5D9689E7A}" dt="2026-03-09T17:31:34.367" v="3175" actId="20577"/>
          <ac:spMkLst>
            <pc:docMk/>
            <pc:sldMk cId="725231118" sldId="304"/>
            <ac:spMk id="5" creationId="{3A6DC53C-F089-3DF1-761B-2A1790B68294}"/>
          </ac:spMkLst>
        </pc:spChg>
        <pc:spChg chg="mod">
          <ac:chgData name="Lexi Cunningham" userId="979f3927a724d4d4" providerId="LiveId" clId="{E64409D5-2671-41E5-9EEC-76F5D9689E7A}" dt="2026-03-09T17:59:41.868" v="3401" actId="255"/>
          <ac:spMkLst>
            <pc:docMk/>
            <pc:sldMk cId="725231118" sldId="304"/>
            <ac:spMk id="20" creationId="{3D8765D9-9DAE-1DE1-B03F-0B033C83614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0CF0E-68C2-4DEF-A944-B53F743ADD2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2C639-90D6-4BFA-88D7-281FE7EEDF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1014 bills and resolutions numbered by the Utah Legislature</a:t>
          </a:r>
        </a:p>
      </dgm:t>
    </dgm:pt>
    <dgm:pt modelId="{B218E3E8-97F5-4CDF-9EB9-95F723366373}" type="parTrans" cxnId="{766BC809-9679-4C04-A63E-8E5FBAE6CB73}">
      <dgm:prSet/>
      <dgm:spPr/>
      <dgm:t>
        <a:bodyPr/>
        <a:lstStyle/>
        <a:p>
          <a:endParaRPr lang="en-US"/>
        </a:p>
      </dgm:t>
    </dgm:pt>
    <dgm:pt modelId="{E70B805D-A2FD-4D56-9ED4-74E8091F672F}" type="sibTrans" cxnId="{766BC809-9679-4C04-A63E-8E5FBAE6CB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928DA1-35C6-480C-B38E-25FB206005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541 bills were passed by the legislature this session</a:t>
          </a:r>
        </a:p>
      </dgm:t>
    </dgm:pt>
    <dgm:pt modelId="{DA51E3C7-07F3-4518-A3A7-D69F368CC12B}" type="parTrans" cxnId="{65C617F9-1593-47EC-AB89-49E80D5AA7CA}">
      <dgm:prSet/>
      <dgm:spPr/>
      <dgm:t>
        <a:bodyPr/>
        <a:lstStyle/>
        <a:p>
          <a:endParaRPr lang="en-US"/>
        </a:p>
      </dgm:t>
    </dgm:pt>
    <dgm:pt modelId="{67E9ED86-B4CC-4112-8069-E0B4AE680A30}" type="sibTrans" cxnId="{65C617F9-1593-47EC-AB89-49E80D5AA7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3BBB2E-ED9B-443C-A6FC-12A38C52C3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$25M to at-risk funding</a:t>
          </a:r>
        </a:p>
      </dgm:t>
    </dgm:pt>
    <dgm:pt modelId="{BB16D6F5-CD86-4F78-B62D-21DF9FF70B1C}" type="parTrans" cxnId="{C68A9CB8-DA55-42CF-8D3B-5AB330364248}">
      <dgm:prSet/>
      <dgm:spPr/>
      <dgm:t>
        <a:bodyPr/>
        <a:lstStyle/>
        <a:p>
          <a:endParaRPr lang="en-US"/>
        </a:p>
      </dgm:t>
    </dgm:pt>
    <dgm:pt modelId="{5A6971C4-F50A-4F59-8A5C-CF5B283C7BA4}" type="sibTrans" cxnId="{C68A9CB8-DA55-42CF-8D3B-5AB3303642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6385BA-136F-425F-B107-2020FD0169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4.2% increase to the WPU = $191.4 M</a:t>
          </a:r>
        </a:p>
      </dgm:t>
    </dgm:pt>
    <dgm:pt modelId="{9A552294-3A4B-4921-B71D-8A582CB1BA66}" type="parTrans" cxnId="{EBF22891-8066-46EC-876A-3150E9919572}">
      <dgm:prSet/>
      <dgm:spPr/>
      <dgm:t>
        <a:bodyPr/>
        <a:lstStyle/>
        <a:p>
          <a:endParaRPr lang="en-US"/>
        </a:p>
      </dgm:t>
    </dgm:pt>
    <dgm:pt modelId="{6213B150-1A16-4CAB-BBCB-0E85186E6C35}" type="sibTrans" cxnId="{EBF22891-8066-46EC-876A-3150E9919572}">
      <dgm:prSet/>
      <dgm:spPr/>
      <dgm:t>
        <a:bodyPr/>
        <a:lstStyle/>
        <a:p>
          <a:endParaRPr lang="en-US"/>
        </a:p>
      </dgm:t>
    </dgm:pt>
    <dgm:pt modelId="{892ED3CA-A586-4E2F-97DA-905F7B91EE25}" type="pres">
      <dgm:prSet presAssocID="{6C30CF0E-68C2-4DEF-A944-B53F743ADD2A}" presName="root" presStyleCnt="0">
        <dgm:presLayoutVars>
          <dgm:dir/>
          <dgm:resizeHandles val="exact"/>
        </dgm:presLayoutVars>
      </dgm:prSet>
      <dgm:spPr/>
    </dgm:pt>
    <dgm:pt modelId="{2607EB99-A06E-4C95-A72F-DD07E1822C93}" type="pres">
      <dgm:prSet presAssocID="{6C30CF0E-68C2-4DEF-A944-B53F743ADD2A}" presName="container" presStyleCnt="0">
        <dgm:presLayoutVars>
          <dgm:dir/>
          <dgm:resizeHandles val="exact"/>
        </dgm:presLayoutVars>
      </dgm:prSet>
      <dgm:spPr/>
    </dgm:pt>
    <dgm:pt modelId="{C19A86F7-341B-46AE-A95D-4E6B15FFC68E}" type="pres">
      <dgm:prSet presAssocID="{73C2C639-90D6-4BFA-88D7-281FE7EEDF85}" presName="compNode" presStyleCnt="0"/>
      <dgm:spPr/>
    </dgm:pt>
    <dgm:pt modelId="{710D0CA3-0A13-44B4-8952-DB131FE5C7EB}" type="pres">
      <dgm:prSet presAssocID="{73C2C639-90D6-4BFA-88D7-281FE7EEDF85}" presName="iconBgRect" presStyleLbl="bgShp" presStyleIdx="0" presStyleCnt="4"/>
      <dgm:spPr/>
    </dgm:pt>
    <dgm:pt modelId="{B68418E1-1553-4F14-9CCF-23683045ABB7}" type="pres">
      <dgm:prSet presAssocID="{73C2C639-90D6-4BFA-88D7-281FE7EEDF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shtag with solid fill"/>
        </a:ext>
      </dgm:extLst>
    </dgm:pt>
    <dgm:pt modelId="{9E2B2B23-1375-442E-87C7-1C89707BA3AD}" type="pres">
      <dgm:prSet presAssocID="{73C2C639-90D6-4BFA-88D7-281FE7EEDF85}" presName="spaceRect" presStyleCnt="0"/>
      <dgm:spPr/>
    </dgm:pt>
    <dgm:pt modelId="{58097B8C-5AF1-46EA-9377-B5D5BAB3A731}" type="pres">
      <dgm:prSet presAssocID="{73C2C639-90D6-4BFA-88D7-281FE7EEDF85}" presName="textRect" presStyleLbl="revTx" presStyleIdx="0" presStyleCnt="4">
        <dgm:presLayoutVars>
          <dgm:chMax val="1"/>
          <dgm:chPref val="1"/>
        </dgm:presLayoutVars>
      </dgm:prSet>
      <dgm:spPr/>
    </dgm:pt>
    <dgm:pt modelId="{43ECF121-7062-4ADA-9DDD-16126EEC70AD}" type="pres">
      <dgm:prSet presAssocID="{E70B805D-A2FD-4D56-9ED4-74E8091F672F}" presName="sibTrans" presStyleLbl="sibTrans2D1" presStyleIdx="0" presStyleCnt="0"/>
      <dgm:spPr/>
    </dgm:pt>
    <dgm:pt modelId="{A21EFB43-206D-4DB7-928A-1A1D533516CC}" type="pres">
      <dgm:prSet presAssocID="{76928DA1-35C6-480C-B38E-25FB206005C8}" presName="compNode" presStyleCnt="0"/>
      <dgm:spPr/>
    </dgm:pt>
    <dgm:pt modelId="{682EE6DE-FFFD-4948-8F65-4E26C8D299EC}" type="pres">
      <dgm:prSet presAssocID="{76928DA1-35C6-480C-B38E-25FB206005C8}" presName="iconBgRect" presStyleLbl="bgShp" presStyleIdx="1" presStyleCnt="4"/>
      <dgm:spPr/>
    </dgm:pt>
    <dgm:pt modelId="{65F087AD-3F8A-49B0-802D-0D4EB0B76075}" type="pres">
      <dgm:prSet presAssocID="{76928DA1-35C6-480C-B38E-25FB206005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70D164B7-FF42-4242-9BBF-C117ECC2F15A}" type="pres">
      <dgm:prSet presAssocID="{76928DA1-35C6-480C-B38E-25FB206005C8}" presName="spaceRect" presStyleCnt="0"/>
      <dgm:spPr/>
    </dgm:pt>
    <dgm:pt modelId="{0204AC91-FD54-4E0B-9DCA-895C20DE3963}" type="pres">
      <dgm:prSet presAssocID="{76928DA1-35C6-480C-B38E-25FB206005C8}" presName="textRect" presStyleLbl="revTx" presStyleIdx="1" presStyleCnt="4">
        <dgm:presLayoutVars>
          <dgm:chMax val="1"/>
          <dgm:chPref val="1"/>
        </dgm:presLayoutVars>
      </dgm:prSet>
      <dgm:spPr/>
    </dgm:pt>
    <dgm:pt modelId="{6BF1A6B0-D913-4E62-864C-5E55F3F3BCF4}" type="pres">
      <dgm:prSet presAssocID="{67E9ED86-B4CC-4112-8069-E0B4AE680A30}" presName="sibTrans" presStyleLbl="sibTrans2D1" presStyleIdx="0" presStyleCnt="0"/>
      <dgm:spPr/>
    </dgm:pt>
    <dgm:pt modelId="{31A1BAEE-D9A7-4E41-B0EB-876FE188BFE6}" type="pres">
      <dgm:prSet presAssocID="{1C3BBB2E-ED9B-443C-A6FC-12A38C52C3B3}" presName="compNode" presStyleCnt="0"/>
      <dgm:spPr/>
    </dgm:pt>
    <dgm:pt modelId="{B4EEC2F5-9CE2-41D4-B801-531C098683A3}" type="pres">
      <dgm:prSet presAssocID="{1C3BBB2E-ED9B-443C-A6FC-12A38C52C3B3}" presName="iconBgRect" presStyleLbl="bgShp" presStyleIdx="2" presStyleCnt="4"/>
      <dgm:spPr/>
    </dgm:pt>
    <dgm:pt modelId="{422F6600-2656-4D3B-821F-B8687C238787}" type="pres">
      <dgm:prSet presAssocID="{1C3BBB2E-ED9B-443C-A6FC-12A38C52C3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1 with solid fill"/>
        </a:ext>
      </dgm:extLst>
    </dgm:pt>
    <dgm:pt modelId="{8A542651-F8AD-4F40-9A84-ADE2CBDB56EC}" type="pres">
      <dgm:prSet presAssocID="{1C3BBB2E-ED9B-443C-A6FC-12A38C52C3B3}" presName="spaceRect" presStyleCnt="0"/>
      <dgm:spPr/>
    </dgm:pt>
    <dgm:pt modelId="{5C289583-A831-4FC8-B0B2-1B8468CEF3C9}" type="pres">
      <dgm:prSet presAssocID="{1C3BBB2E-ED9B-443C-A6FC-12A38C52C3B3}" presName="textRect" presStyleLbl="revTx" presStyleIdx="2" presStyleCnt="4">
        <dgm:presLayoutVars>
          <dgm:chMax val="1"/>
          <dgm:chPref val="1"/>
        </dgm:presLayoutVars>
      </dgm:prSet>
      <dgm:spPr/>
    </dgm:pt>
    <dgm:pt modelId="{972BEF57-6F2D-478C-BFC7-CEF292FA6725}" type="pres">
      <dgm:prSet presAssocID="{5A6971C4-F50A-4F59-8A5C-CF5B283C7BA4}" presName="sibTrans" presStyleLbl="sibTrans2D1" presStyleIdx="0" presStyleCnt="0"/>
      <dgm:spPr/>
    </dgm:pt>
    <dgm:pt modelId="{4EB52348-7943-48A9-9B82-1EA093E55635}" type="pres">
      <dgm:prSet presAssocID="{9E6385BA-136F-425F-B107-2020FD016973}" presName="compNode" presStyleCnt="0"/>
      <dgm:spPr/>
    </dgm:pt>
    <dgm:pt modelId="{09D1B340-13BB-4450-A444-57F1FF31210C}" type="pres">
      <dgm:prSet presAssocID="{9E6385BA-136F-425F-B107-2020FD016973}" presName="iconBgRect" presStyleLbl="bgShp" presStyleIdx="3" presStyleCnt="4"/>
      <dgm:spPr/>
    </dgm:pt>
    <dgm:pt modelId="{37FB8620-0150-4DFA-B47F-2C4A0000F1F5}" type="pres">
      <dgm:prSet presAssocID="{9E6385BA-136F-425F-B107-2020FD0169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with solid fill"/>
        </a:ext>
      </dgm:extLst>
    </dgm:pt>
    <dgm:pt modelId="{9EDDCBCE-7E38-499C-B006-CFF2BECFC011}" type="pres">
      <dgm:prSet presAssocID="{9E6385BA-136F-425F-B107-2020FD016973}" presName="spaceRect" presStyleCnt="0"/>
      <dgm:spPr/>
    </dgm:pt>
    <dgm:pt modelId="{968A32B8-1240-4F05-BB72-986DD1887C2F}" type="pres">
      <dgm:prSet presAssocID="{9E6385BA-136F-425F-B107-2020FD0169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66BC809-9679-4C04-A63E-8E5FBAE6CB73}" srcId="{6C30CF0E-68C2-4DEF-A944-B53F743ADD2A}" destId="{73C2C639-90D6-4BFA-88D7-281FE7EEDF85}" srcOrd="0" destOrd="0" parTransId="{B218E3E8-97F5-4CDF-9EB9-95F723366373}" sibTransId="{E70B805D-A2FD-4D56-9ED4-74E8091F672F}"/>
    <dgm:cxn modelId="{ED621E0D-875D-4D95-A45B-BB36E14B2332}" type="presOf" srcId="{5A6971C4-F50A-4F59-8A5C-CF5B283C7BA4}" destId="{972BEF57-6F2D-478C-BFC7-CEF292FA6725}" srcOrd="0" destOrd="0" presId="urn:microsoft.com/office/officeart/2018/2/layout/IconCircleList"/>
    <dgm:cxn modelId="{E8557A13-EB3A-458C-84E1-45974CE2FB90}" type="presOf" srcId="{E70B805D-A2FD-4D56-9ED4-74E8091F672F}" destId="{43ECF121-7062-4ADA-9DDD-16126EEC70AD}" srcOrd="0" destOrd="0" presId="urn:microsoft.com/office/officeart/2018/2/layout/IconCircleList"/>
    <dgm:cxn modelId="{C5268235-4DBA-4C30-AC81-66A4B15E99AA}" type="presOf" srcId="{9E6385BA-136F-425F-B107-2020FD016973}" destId="{968A32B8-1240-4F05-BB72-986DD1887C2F}" srcOrd="0" destOrd="0" presId="urn:microsoft.com/office/officeart/2018/2/layout/IconCircleList"/>
    <dgm:cxn modelId="{31B3AF73-7370-4697-8A6A-80A427B7A97F}" type="presOf" srcId="{76928DA1-35C6-480C-B38E-25FB206005C8}" destId="{0204AC91-FD54-4E0B-9DCA-895C20DE3963}" srcOrd="0" destOrd="0" presId="urn:microsoft.com/office/officeart/2018/2/layout/IconCircleList"/>
    <dgm:cxn modelId="{5A168380-5A54-4003-AE8F-404F31297C2D}" type="presOf" srcId="{6C30CF0E-68C2-4DEF-A944-B53F743ADD2A}" destId="{892ED3CA-A586-4E2F-97DA-905F7B91EE25}" srcOrd="0" destOrd="0" presId="urn:microsoft.com/office/officeart/2018/2/layout/IconCircleList"/>
    <dgm:cxn modelId="{EBF22891-8066-46EC-876A-3150E9919572}" srcId="{6C30CF0E-68C2-4DEF-A944-B53F743ADD2A}" destId="{9E6385BA-136F-425F-B107-2020FD016973}" srcOrd="3" destOrd="0" parTransId="{9A552294-3A4B-4921-B71D-8A582CB1BA66}" sibTransId="{6213B150-1A16-4CAB-BBCB-0E85186E6C35}"/>
    <dgm:cxn modelId="{D06C9EA4-C9B3-4F80-96B8-4940A2FE0FA3}" type="presOf" srcId="{73C2C639-90D6-4BFA-88D7-281FE7EEDF85}" destId="{58097B8C-5AF1-46EA-9377-B5D5BAB3A731}" srcOrd="0" destOrd="0" presId="urn:microsoft.com/office/officeart/2018/2/layout/IconCircleList"/>
    <dgm:cxn modelId="{C68A9CB8-DA55-42CF-8D3B-5AB330364248}" srcId="{6C30CF0E-68C2-4DEF-A944-B53F743ADD2A}" destId="{1C3BBB2E-ED9B-443C-A6FC-12A38C52C3B3}" srcOrd="2" destOrd="0" parTransId="{BB16D6F5-CD86-4F78-B62D-21DF9FF70B1C}" sibTransId="{5A6971C4-F50A-4F59-8A5C-CF5B283C7BA4}"/>
    <dgm:cxn modelId="{E2FA96BA-025B-4152-B571-D1D1ACB37638}" type="presOf" srcId="{67E9ED86-B4CC-4112-8069-E0B4AE680A30}" destId="{6BF1A6B0-D913-4E62-864C-5E55F3F3BCF4}" srcOrd="0" destOrd="0" presId="urn:microsoft.com/office/officeart/2018/2/layout/IconCircleList"/>
    <dgm:cxn modelId="{65C617F9-1593-47EC-AB89-49E80D5AA7CA}" srcId="{6C30CF0E-68C2-4DEF-A944-B53F743ADD2A}" destId="{76928DA1-35C6-480C-B38E-25FB206005C8}" srcOrd="1" destOrd="0" parTransId="{DA51E3C7-07F3-4518-A3A7-D69F368CC12B}" sibTransId="{67E9ED86-B4CC-4112-8069-E0B4AE680A30}"/>
    <dgm:cxn modelId="{7AF0E9FA-C8D1-4119-9661-4F7FFE7C67CE}" type="presOf" srcId="{1C3BBB2E-ED9B-443C-A6FC-12A38C52C3B3}" destId="{5C289583-A831-4FC8-B0B2-1B8468CEF3C9}" srcOrd="0" destOrd="0" presId="urn:microsoft.com/office/officeart/2018/2/layout/IconCircleList"/>
    <dgm:cxn modelId="{B7F0E1BB-48C6-4755-B538-1D1F9FFE2875}" type="presParOf" srcId="{892ED3CA-A586-4E2F-97DA-905F7B91EE25}" destId="{2607EB99-A06E-4C95-A72F-DD07E1822C93}" srcOrd="0" destOrd="0" presId="urn:microsoft.com/office/officeart/2018/2/layout/IconCircleList"/>
    <dgm:cxn modelId="{BFFBC993-18E1-47E1-8AB6-56D766F1D8AC}" type="presParOf" srcId="{2607EB99-A06E-4C95-A72F-DD07E1822C93}" destId="{C19A86F7-341B-46AE-A95D-4E6B15FFC68E}" srcOrd="0" destOrd="0" presId="urn:microsoft.com/office/officeart/2018/2/layout/IconCircleList"/>
    <dgm:cxn modelId="{D35CA0E0-1EAB-4D6E-9492-3D2C5891F8FA}" type="presParOf" srcId="{C19A86F7-341B-46AE-A95D-4E6B15FFC68E}" destId="{710D0CA3-0A13-44B4-8952-DB131FE5C7EB}" srcOrd="0" destOrd="0" presId="urn:microsoft.com/office/officeart/2018/2/layout/IconCircleList"/>
    <dgm:cxn modelId="{7C30A238-A367-4E12-9361-7E1C74CD3262}" type="presParOf" srcId="{C19A86F7-341B-46AE-A95D-4E6B15FFC68E}" destId="{B68418E1-1553-4F14-9CCF-23683045ABB7}" srcOrd="1" destOrd="0" presId="urn:microsoft.com/office/officeart/2018/2/layout/IconCircleList"/>
    <dgm:cxn modelId="{460E9068-2C86-4E5F-8080-C7C98F8C3EFB}" type="presParOf" srcId="{C19A86F7-341B-46AE-A95D-4E6B15FFC68E}" destId="{9E2B2B23-1375-442E-87C7-1C89707BA3AD}" srcOrd="2" destOrd="0" presId="urn:microsoft.com/office/officeart/2018/2/layout/IconCircleList"/>
    <dgm:cxn modelId="{6A19A847-10D7-4C43-9229-F0698888BB24}" type="presParOf" srcId="{C19A86F7-341B-46AE-A95D-4E6B15FFC68E}" destId="{58097B8C-5AF1-46EA-9377-B5D5BAB3A731}" srcOrd="3" destOrd="0" presId="urn:microsoft.com/office/officeart/2018/2/layout/IconCircleList"/>
    <dgm:cxn modelId="{89EE98F2-97CB-4D1B-A5EA-FEA580EA7C13}" type="presParOf" srcId="{2607EB99-A06E-4C95-A72F-DD07E1822C93}" destId="{43ECF121-7062-4ADA-9DDD-16126EEC70AD}" srcOrd="1" destOrd="0" presId="urn:microsoft.com/office/officeart/2018/2/layout/IconCircleList"/>
    <dgm:cxn modelId="{495A5699-FE70-45F1-BAC0-7CCD53C62BF2}" type="presParOf" srcId="{2607EB99-A06E-4C95-A72F-DD07E1822C93}" destId="{A21EFB43-206D-4DB7-928A-1A1D533516CC}" srcOrd="2" destOrd="0" presId="urn:microsoft.com/office/officeart/2018/2/layout/IconCircleList"/>
    <dgm:cxn modelId="{E4027136-410A-4EC4-9A70-5AA941B6C8C0}" type="presParOf" srcId="{A21EFB43-206D-4DB7-928A-1A1D533516CC}" destId="{682EE6DE-FFFD-4948-8F65-4E26C8D299EC}" srcOrd="0" destOrd="0" presId="urn:microsoft.com/office/officeart/2018/2/layout/IconCircleList"/>
    <dgm:cxn modelId="{AA006DD9-409A-499E-8EB5-9D8B9441BA51}" type="presParOf" srcId="{A21EFB43-206D-4DB7-928A-1A1D533516CC}" destId="{65F087AD-3F8A-49B0-802D-0D4EB0B76075}" srcOrd="1" destOrd="0" presId="urn:microsoft.com/office/officeart/2018/2/layout/IconCircleList"/>
    <dgm:cxn modelId="{A65A13D3-B793-4087-9C7F-CBCADEC985C3}" type="presParOf" srcId="{A21EFB43-206D-4DB7-928A-1A1D533516CC}" destId="{70D164B7-FF42-4242-9BBF-C117ECC2F15A}" srcOrd="2" destOrd="0" presId="urn:microsoft.com/office/officeart/2018/2/layout/IconCircleList"/>
    <dgm:cxn modelId="{6D19B625-21DA-4263-A066-E3EDEAF2CB51}" type="presParOf" srcId="{A21EFB43-206D-4DB7-928A-1A1D533516CC}" destId="{0204AC91-FD54-4E0B-9DCA-895C20DE3963}" srcOrd="3" destOrd="0" presId="urn:microsoft.com/office/officeart/2018/2/layout/IconCircleList"/>
    <dgm:cxn modelId="{3BA6544A-779B-4AD9-9B05-417B07F93069}" type="presParOf" srcId="{2607EB99-A06E-4C95-A72F-DD07E1822C93}" destId="{6BF1A6B0-D913-4E62-864C-5E55F3F3BCF4}" srcOrd="3" destOrd="0" presId="urn:microsoft.com/office/officeart/2018/2/layout/IconCircleList"/>
    <dgm:cxn modelId="{B2CB78AC-C7CF-4DEB-84A7-07AFEC327B1F}" type="presParOf" srcId="{2607EB99-A06E-4C95-A72F-DD07E1822C93}" destId="{31A1BAEE-D9A7-4E41-B0EB-876FE188BFE6}" srcOrd="4" destOrd="0" presId="urn:microsoft.com/office/officeart/2018/2/layout/IconCircleList"/>
    <dgm:cxn modelId="{D341F334-3A73-4293-B071-CDFF3DBA9C3B}" type="presParOf" srcId="{31A1BAEE-D9A7-4E41-B0EB-876FE188BFE6}" destId="{B4EEC2F5-9CE2-41D4-B801-531C098683A3}" srcOrd="0" destOrd="0" presId="urn:microsoft.com/office/officeart/2018/2/layout/IconCircleList"/>
    <dgm:cxn modelId="{5F5C0017-97FE-4E29-A185-E58779B3A654}" type="presParOf" srcId="{31A1BAEE-D9A7-4E41-B0EB-876FE188BFE6}" destId="{422F6600-2656-4D3B-821F-B8687C238787}" srcOrd="1" destOrd="0" presId="urn:microsoft.com/office/officeart/2018/2/layout/IconCircleList"/>
    <dgm:cxn modelId="{411639AA-43B7-4223-BF4F-97FC844A9E0A}" type="presParOf" srcId="{31A1BAEE-D9A7-4E41-B0EB-876FE188BFE6}" destId="{8A542651-F8AD-4F40-9A84-ADE2CBDB56EC}" srcOrd="2" destOrd="0" presId="urn:microsoft.com/office/officeart/2018/2/layout/IconCircleList"/>
    <dgm:cxn modelId="{8A893F80-EDCC-42EB-8A38-A315B309AA34}" type="presParOf" srcId="{31A1BAEE-D9A7-4E41-B0EB-876FE188BFE6}" destId="{5C289583-A831-4FC8-B0B2-1B8468CEF3C9}" srcOrd="3" destOrd="0" presId="urn:microsoft.com/office/officeart/2018/2/layout/IconCircleList"/>
    <dgm:cxn modelId="{3B82CD62-8610-42E2-804E-5512BAEF673A}" type="presParOf" srcId="{2607EB99-A06E-4C95-A72F-DD07E1822C93}" destId="{972BEF57-6F2D-478C-BFC7-CEF292FA6725}" srcOrd="5" destOrd="0" presId="urn:microsoft.com/office/officeart/2018/2/layout/IconCircleList"/>
    <dgm:cxn modelId="{ED6DD28F-6FF3-40DD-89BF-81752DF12B70}" type="presParOf" srcId="{2607EB99-A06E-4C95-A72F-DD07E1822C93}" destId="{4EB52348-7943-48A9-9B82-1EA093E55635}" srcOrd="6" destOrd="0" presId="urn:microsoft.com/office/officeart/2018/2/layout/IconCircleList"/>
    <dgm:cxn modelId="{EA53DDE6-4F16-4635-96F7-AC80EB059647}" type="presParOf" srcId="{4EB52348-7943-48A9-9B82-1EA093E55635}" destId="{09D1B340-13BB-4450-A444-57F1FF31210C}" srcOrd="0" destOrd="0" presId="urn:microsoft.com/office/officeart/2018/2/layout/IconCircleList"/>
    <dgm:cxn modelId="{9141CDE5-AF88-48CC-A6C3-654EBD19EE8C}" type="presParOf" srcId="{4EB52348-7943-48A9-9B82-1EA093E55635}" destId="{37FB8620-0150-4DFA-B47F-2C4A0000F1F5}" srcOrd="1" destOrd="0" presId="urn:microsoft.com/office/officeart/2018/2/layout/IconCircleList"/>
    <dgm:cxn modelId="{596D4AFE-0DC6-490B-A27A-F58E32FE2ABB}" type="presParOf" srcId="{4EB52348-7943-48A9-9B82-1EA093E55635}" destId="{9EDDCBCE-7E38-499C-B006-CFF2BECFC011}" srcOrd="2" destOrd="0" presId="urn:microsoft.com/office/officeart/2018/2/layout/IconCircleList"/>
    <dgm:cxn modelId="{0986BF04-05B0-4F65-A4C3-D8C17433ED83}" type="presParOf" srcId="{4EB52348-7943-48A9-9B82-1EA093E55635}" destId="{968A32B8-1240-4F05-BB72-986DD1887C2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0CF0E-68C2-4DEF-A944-B53F743ADD2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2C639-90D6-4BFA-88D7-281FE7EEDF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JLC took positions on 98 bills – Supported 42, Opposed 33, &amp; No Position on 23</a:t>
          </a:r>
        </a:p>
      </dgm:t>
    </dgm:pt>
    <dgm:pt modelId="{B218E3E8-97F5-4CDF-9EB9-95F723366373}" type="parTrans" cxnId="{766BC809-9679-4C04-A63E-8E5FBAE6CB73}">
      <dgm:prSet/>
      <dgm:spPr/>
      <dgm:t>
        <a:bodyPr/>
        <a:lstStyle/>
        <a:p>
          <a:endParaRPr lang="en-US"/>
        </a:p>
      </dgm:t>
    </dgm:pt>
    <dgm:pt modelId="{E70B805D-A2FD-4D56-9ED4-74E8091F672F}" type="sibTrans" cxnId="{766BC809-9679-4C04-A63E-8E5FBAE6CB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928DA1-35C6-480C-B38E-25FB206005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62% of the bills JLC supported passed during the session</a:t>
          </a:r>
        </a:p>
      </dgm:t>
    </dgm:pt>
    <dgm:pt modelId="{DA51E3C7-07F3-4518-A3A7-D69F368CC12B}" type="parTrans" cxnId="{65C617F9-1593-47EC-AB89-49E80D5AA7CA}">
      <dgm:prSet/>
      <dgm:spPr/>
      <dgm:t>
        <a:bodyPr/>
        <a:lstStyle/>
        <a:p>
          <a:endParaRPr lang="en-US"/>
        </a:p>
      </dgm:t>
    </dgm:pt>
    <dgm:pt modelId="{67E9ED86-B4CC-4112-8069-E0B4AE680A30}" type="sibTrans" cxnId="{65C617F9-1593-47EC-AB89-49E80D5AA7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3BBB2E-ED9B-443C-A6FC-12A38C52C3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82% of the bills JLC opposed were defeated during the session</a:t>
          </a:r>
        </a:p>
      </dgm:t>
    </dgm:pt>
    <dgm:pt modelId="{BB16D6F5-CD86-4F78-B62D-21DF9FF70B1C}" type="parTrans" cxnId="{C68A9CB8-DA55-42CF-8D3B-5AB330364248}">
      <dgm:prSet/>
      <dgm:spPr/>
      <dgm:t>
        <a:bodyPr/>
        <a:lstStyle/>
        <a:p>
          <a:endParaRPr lang="en-US"/>
        </a:p>
      </dgm:t>
    </dgm:pt>
    <dgm:pt modelId="{5A6971C4-F50A-4F59-8A5C-CF5B283C7BA4}" type="sibTrans" cxnId="{C68A9CB8-DA55-42CF-8D3B-5AB3303642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6385BA-136F-425F-B107-2020FD0169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chemeClr val="bg1"/>
              </a:solidFill>
            </a:rPr>
            <a:t>Returned to the Capitol for JLC.  Had record number of members attend in person &amp; online</a:t>
          </a:r>
        </a:p>
      </dgm:t>
    </dgm:pt>
    <dgm:pt modelId="{9A552294-3A4B-4921-B71D-8A582CB1BA66}" type="parTrans" cxnId="{EBF22891-8066-46EC-876A-3150E9919572}">
      <dgm:prSet/>
      <dgm:spPr/>
      <dgm:t>
        <a:bodyPr/>
        <a:lstStyle/>
        <a:p>
          <a:endParaRPr lang="en-US"/>
        </a:p>
      </dgm:t>
    </dgm:pt>
    <dgm:pt modelId="{6213B150-1A16-4CAB-BBCB-0E85186E6C35}" type="sibTrans" cxnId="{EBF22891-8066-46EC-876A-3150E9919572}">
      <dgm:prSet/>
      <dgm:spPr/>
      <dgm:t>
        <a:bodyPr/>
        <a:lstStyle/>
        <a:p>
          <a:endParaRPr lang="en-US"/>
        </a:p>
      </dgm:t>
    </dgm:pt>
    <dgm:pt modelId="{892ED3CA-A586-4E2F-97DA-905F7B91EE25}" type="pres">
      <dgm:prSet presAssocID="{6C30CF0E-68C2-4DEF-A944-B53F743ADD2A}" presName="root" presStyleCnt="0">
        <dgm:presLayoutVars>
          <dgm:dir/>
          <dgm:resizeHandles val="exact"/>
        </dgm:presLayoutVars>
      </dgm:prSet>
      <dgm:spPr/>
    </dgm:pt>
    <dgm:pt modelId="{2607EB99-A06E-4C95-A72F-DD07E1822C93}" type="pres">
      <dgm:prSet presAssocID="{6C30CF0E-68C2-4DEF-A944-B53F743ADD2A}" presName="container" presStyleCnt="0">
        <dgm:presLayoutVars>
          <dgm:dir/>
          <dgm:resizeHandles val="exact"/>
        </dgm:presLayoutVars>
      </dgm:prSet>
      <dgm:spPr/>
    </dgm:pt>
    <dgm:pt modelId="{C19A86F7-341B-46AE-A95D-4E6B15FFC68E}" type="pres">
      <dgm:prSet presAssocID="{73C2C639-90D6-4BFA-88D7-281FE7EEDF85}" presName="compNode" presStyleCnt="0"/>
      <dgm:spPr/>
    </dgm:pt>
    <dgm:pt modelId="{710D0CA3-0A13-44B4-8952-DB131FE5C7EB}" type="pres">
      <dgm:prSet presAssocID="{73C2C639-90D6-4BFA-88D7-281FE7EEDF85}" presName="iconBgRect" presStyleLbl="bgShp" presStyleIdx="0" presStyleCnt="4"/>
      <dgm:spPr/>
    </dgm:pt>
    <dgm:pt modelId="{B68418E1-1553-4F14-9CCF-23683045ABB7}" type="pres">
      <dgm:prSet presAssocID="{73C2C639-90D6-4BFA-88D7-281FE7EEDF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shtag with solid fill"/>
        </a:ext>
      </dgm:extLst>
    </dgm:pt>
    <dgm:pt modelId="{9E2B2B23-1375-442E-87C7-1C89707BA3AD}" type="pres">
      <dgm:prSet presAssocID="{73C2C639-90D6-4BFA-88D7-281FE7EEDF85}" presName="spaceRect" presStyleCnt="0"/>
      <dgm:spPr/>
    </dgm:pt>
    <dgm:pt modelId="{58097B8C-5AF1-46EA-9377-B5D5BAB3A731}" type="pres">
      <dgm:prSet presAssocID="{73C2C639-90D6-4BFA-88D7-281FE7EEDF85}" presName="textRect" presStyleLbl="revTx" presStyleIdx="0" presStyleCnt="4">
        <dgm:presLayoutVars>
          <dgm:chMax val="1"/>
          <dgm:chPref val="1"/>
        </dgm:presLayoutVars>
      </dgm:prSet>
      <dgm:spPr/>
    </dgm:pt>
    <dgm:pt modelId="{43ECF121-7062-4ADA-9DDD-16126EEC70AD}" type="pres">
      <dgm:prSet presAssocID="{E70B805D-A2FD-4D56-9ED4-74E8091F672F}" presName="sibTrans" presStyleLbl="sibTrans2D1" presStyleIdx="0" presStyleCnt="0"/>
      <dgm:spPr/>
    </dgm:pt>
    <dgm:pt modelId="{A21EFB43-206D-4DB7-928A-1A1D533516CC}" type="pres">
      <dgm:prSet presAssocID="{76928DA1-35C6-480C-B38E-25FB206005C8}" presName="compNode" presStyleCnt="0"/>
      <dgm:spPr/>
    </dgm:pt>
    <dgm:pt modelId="{682EE6DE-FFFD-4948-8F65-4E26C8D299EC}" type="pres">
      <dgm:prSet presAssocID="{76928DA1-35C6-480C-B38E-25FB206005C8}" presName="iconBgRect" presStyleLbl="bgShp" presStyleIdx="1" presStyleCnt="4"/>
      <dgm:spPr/>
    </dgm:pt>
    <dgm:pt modelId="{65F087AD-3F8A-49B0-802D-0D4EB0B76075}" type="pres">
      <dgm:prSet presAssocID="{76928DA1-35C6-480C-B38E-25FB206005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70D164B7-FF42-4242-9BBF-C117ECC2F15A}" type="pres">
      <dgm:prSet presAssocID="{76928DA1-35C6-480C-B38E-25FB206005C8}" presName="spaceRect" presStyleCnt="0"/>
      <dgm:spPr/>
    </dgm:pt>
    <dgm:pt modelId="{0204AC91-FD54-4E0B-9DCA-895C20DE3963}" type="pres">
      <dgm:prSet presAssocID="{76928DA1-35C6-480C-B38E-25FB206005C8}" presName="textRect" presStyleLbl="revTx" presStyleIdx="1" presStyleCnt="4">
        <dgm:presLayoutVars>
          <dgm:chMax val="1"/>
          <dgm:chPref val="1"/>
        </dgm:presLayoutVars>
      </dgm:prSet>
      <dgm:spPr/>
    </dgm:pt>
    <dgm:pt modelId="{6BF1A6B0-D913-4E62-864C-5E55F3F3BCF4}" type="pres">
      <dgm:prSet presAssocID="{67E9ED86-B4CC-4112-8069-E0B4AE680A30}" presName="sibTrans" presStyleLbl="sibTrans2D1" presStyleIdx="0" presStyleCnt="0"/>
      <dgm:spPr/>
    </dgm:pt>
    <dgm:pt modelId="{31A1BAEE-D9A7-4E41-B0EB-876FE188BFE6}" type="pres">
      <dgm:prSet presAssocID="{1C3BBB2E-ED9B-443C-A6FC-12A38C52C3B3}" presName="compNode" presStyleCnt="0"/>
      <dgm:spPr/>
    </dgm:pt>
    <dgm:pt modelId="{B4EEC2F5-9CE2-41D4-B801-531C098683A3}" type="pres">
      <dgm:prSet presAssocID="{1C3BBB2E-ED9B-443C-A6FC-12A38C52C3B3}" presName="iconBgRect" presStyleLbl="bgShp" presStyleIdx="2" presStyleCnt="4"/>
      <dgm:spPr/>
    </dgm:pt>
    <dgm:pt modelId="{422F6600-2656-4D3B-821F-B8687C238787}" type="pres">
      <dgm:prSet presAssocID="{1C3BBB2E-ED9B-443C-A6FC-12A38C52C3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1 with solid fill"/>
        </a:ext>
      </dgm:extLst>
    </dgm:pt>
    <dgm:pt modelId="{8A542651-F8AD-4F40-9A84-ADE2CBDB56EC}" type="pres">
      <dgm:prSet presAssocID="{1C3BBB2E-ED9B-443C-A6FC-12A38C52C3B3}" presName="spaceRect" presStyleCnt="0"/>
      <dgm:spPr/>
    </dgm:pt>
    <dgm:pt modelId="{5C289583-A831-4FC8-B0B2-1B8468CEF3C9}" type="pres">
      <dgm:prSet presAssocID="{1C3BBB2E-ED9B-443C-A6FC-12A38C52C3B3}" presName="textRect" presStyleLbl="revTx" presStyleIdx="2" presStyleCnt="4">
        <dgm:presLayoutVars>
          <dgm:chMax val="1"/>
          <dgm:chPref val="1"/>
        </dgm:presLayoutVars>
      </dgm:prSet>
      <dgm:spPr/>
    </dgm:pt>
    <dgm:pt modelId="{972BEF57-6F2D-478C-BFC7-CEF292FA6725}" type="pres">
      <dgm:prSet presAssocID="{5A6971C4-F50A-4F59-8A5C-CF5B283C7BA4}" presName="sibTrans" presStyleLbl="sibTrans2D1" presStyleIdx="0" presStyleCnt="0"/>
      <dgm:spPr/>
    </dgm:pt>
    <dgm:pt modelId="{4EB52348-7943-48A9-9B82-1EA093E55635}" type="pres">
      <dgm:prSet presAssocID="{9E6385BA-136F-425F-B107-2020FD016973}" presName="compNode" presStyleCnt="0"/>
      <dgm:spPr/>
    </dgm:pt>
    <dgm:pt modelId="{09D1B340-13BB-4450-A444-57F1FF31210C}" type="pres">
      <dgm:prSet presAssocID="{9E6385BA-136F-425F-B107-2020FD016973}" presName="iconBgRect" presStyleLbl="bgShp" presStyleIdx="3" presStyleCnt="4"/>
      <dgm:spPr/>
    </dgm:pt>
    <dgm:pt modelId="{37FB8620-0150-4DFA-B47F-2C4A0000F1F5}" type="pres">
      <dgm:prSet presAssocID="{9E6385BA-136F-425F-B107-2020FD0169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with solid fill"/>
        </a:ext>
      </dgm:extLst>
    </dgm:pt>
    <dgm:pt modelId="{9EDDCBCE-7E38-499C-B006-CFF2BECFC011}" type="pres">
      <dgm:prSet presAssocID="{9E6385BA-136F-425F-B107-2020FD016973}" presName="spaceRect" presStyleCnt="0"/>
      <dgm:spPr/>
    </dgm:pt>
    <dgm:pt modelId="{968A32B8-1240-4F05-BB72-986DD1887C2F}" type="pres">
      <dgm:prSet presAssocID="{9E6385BA-136F-425F-B107-2020FD0169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66BC809-9679-4C04-A63E-8E5FBAE6CB73}" srcId="{6C30CF0E-68C2-4DEF-A944-B53F743ADD2A}" destId="{73C2C639-90D6-4BFA-88D7-281FE7EEDF85}" srcOrd="0" destOrd="0" parTransId="{B218E3E8-97F5-4CDF-9EB9-95F723366373}" sibTransId="{E70B805D-A2FD-4D56-9ED4-74E8091F672F}"/>
    <dgm:cxn modelId="{ED621E0D-875D-4D95-A45B-BB36E14B2332}" type="presOf" srcId="{5A6971C4-F50A-4F59-8A5C-CF5B283C7BA4}" destId="{972BEF57-6F2D-478C-BFC7-CEF292FA6725}" srcOrd="0" destOrd="0" presId="urn:microsoft.com/office/officeart/2018/2/layout/IconCircleList"/>
    <dgm:cxn modelId="{E8557A13-EB3A-458C-84E1-45974CE2FB90}" type="presOf" srcId="{E70B805D-A2FD-4D56-9ED4-74E8091F672F}" destId="{43ECF121-7062-4ADA-9DDD-16126EEC70AD}" srcOrd="0" destOrd="0" presId="urn:microsoft.com/office/officeart/2018/2/layout/IconCircleList"/>
    <dgm:cxn modelId="{C5268235-4DBA-4C30-AC81-66A4B15E99AA}" type="presOf" srcId="{9E6385BA-136F-425F-B107-2020FD016973}" destId="{968A32B8-1240-4F05-BB72-986DD1887C2F}" srcOrd="0" destOrd="0" presId="urn:microsoft.com/office/officeart/2018/2/layout/IconCircleList"/>
    <dgm:cxn modelId="{31B3AF73-7370-4697-8A6A-80A427B7A97F}" type="presOf" srcId="{76928DA1-35C6-480C-B38E-25FB206005C8}" destId="{0204AC91-FD54-4E0B-9DCA-895C20DE3963}" srcOrd="0" destOrd="0" presId="urn:microsoft.com/office/officeart/2018/2/layout/IconCircleList"/>
    <dgm:cxn modelId="{5A168380-5A54-4003-AE8F-404F31297C2D}" type="presOf" srcId="{6C30CF0E-68C2-4DEF-A944-B53F743ADD2A}" destId="{892ED3CA-A586-4E2F-97DA-905F7B91EE25}" srcOrd="0" destOrd="0" presId="urn:microsoft.com/office/officeart/2018/2/layout/IconCircleList"/>
    <dgm:cxn modelId="{EBF22891-8066-46EC-876A-3150E9919572}" srcId="{6C30CF0E-68C2-4DEF-A944-B53F743ADD2A}" destId="{9E6385BA-136F-425F-B107-2020FD016973}" srcOrd="3" destOrd="0" parTransId="{9A552294-3A4B-4921-B71D-8A582CB1BA66}" sibTransId="{6213B150-1A16-4CAB-BBCB-0E85186E6C35}"/>
    <dgm:cxn modelId="{D06C9EA4-C9B3-4F80-96B8-4940A2FE0FA3}" type="presOf" srcId="{73C2C639-90D6-4BFA-88D7-281FE7EEDF85}" destId="{58097B8C-5AF1-46EA-9377-B5D5BAB3A731}" srcOrd="0" destOrd="0" presId="urn:microsoft.com/office/officeart/2018/2/layout/IconCircleList"/>
    <dgm:cxn modelId="{C68A9CB8-DA55-42CF-8D3B-5AB330364248}" srcId="{6C30CF0E-68C2-4DEF-A944-B53F743ADD2A}" destId="{1C3BBB2E-ED9B-443C-A6FC-12A38C52C3B3}" srcOrd="2" destOrd="0" parTransId="{BB16D6F5-CD86-4F78-B62D-21DF9FF70B1C}" sibTransId="{5A6971C4-F50A-4F59-8A5C-CF5B283C7BA4}"/>
    <dgm:cxn modelId="{E2FA96BA-025B-4152-B571-D1D1ACB37638}" type="presOf" srcId="{67E9ED86-B4CC-4112-8069-E0B4AE680A30}" destId="{6BF1A6B0-D913-4E62-864C-5E55F3F3BCF4}" srcOrd="0" destOrd="0" presId="urn:microsoft.com/office/officeart/2018/2/layout/IconCircleList"/>
    <dgm:cxn modelId="{65C617F9-1593-47EC-AB89-49E80D5AA7CA}" srcId="{6C30CF0E-68C2-4DEF-A944-B53F743ADD2A}" destId="{76928DA1-35C6-480C-B38E-25FB206005C8}" srcOrd="1" destOrd="0" parTransId="{DA51E3C7-07F3-4518-A3A7-D69F368CC12B}" sibTransId="{67E9ED86-B4CC-4112-8069-E0B4AE680A30}"/>
    <dgm:cxn modelId="{7AF0E9FA-C8D1-4119-9661-4F7FFE7C67CE}" type="presOf" srcId="{1C3BBB2E-ED9B-443C-A6FC-12A38C52C3B3}" destId="{5C289583-A831-4FC8-B0B2-1B8468CEF3C9}" srcOrd="0" destOrd="0" presId="urn:microsoft.com/office/officeart/2018/2/layout/IconCircleList"/>
    <dgm:cxn modelId="{B7F0E1BB-48C6-4755-B538-1D1F9FFE2875}" type="presParOf" srcId="{892ED3CA-A586-4E2F-97DA-905F7B91EE25}" destId="{2607EB99-A06E-4C95-A72F-DD07E1822C93}" srcOrd="0" destOrd="0" presId="urn:microsoft.com/office/officeart/2018/2/layout/IconCircleList"/>
    <dgm:cxn modelId="{BFFBC993-18E1-47E1-8AB6-56D766F1D8AC}" type="presParOf" srcId="{2607EB99-A06E-4C95-A72F-DD07E1822C93}" destId="{C19A86F7-341B-46AE-A95D-4E6B15FFC68E}" srcOrd="0" destOrd="0" presId="urn:microsoft.com/office/officeart/2018/2/layout/IconCircleList"/>
    <dgm:cxn modelId="{D35CA0E0-1EAB-4D6E-9492-3D2C5891F8FA}" type="presParOf" srcId="{C19A86F7-341B-46AE-A95D-4E6B15FFC68E}" destId="{710D0CA3-0A13-44B4-8952-DB131FE5C7EB}" srcOrd="0" destOrd="0" presId="urn:microsoft.com/office/officeart/2018/2/layout/IconCircleList"/>
    <dgm:cxn modelId="{7C30A238-A367-4E12-9361-7E1C74CD3262}" type="presParOf" srcId="{C19A86F7-341B-46AE-A95D-4E6B15FFC68E}" destId="{B68418E1-1553-4F14-9CCF-23683045ABB7}" srcOrd="1" destOrd="0" presId="urn:microsoft.com/office/officeart/2018/2/layout/IconCircleList"/>
    <dgm:cxn modelId="{460E9068-2C86-4E5F-8080-C7C98F8C3EFB}" type="presParOf" srcId="{C19A86F7-341B-46AE-A95D-4E6B15FFC68E}" destId="{9E2B2B23-1375-442E-87C7-1C89707BA3AD}" srcOrd="2" destOrd="0" presId="urn:microsoft.com/office/officeart/2018/2/layout/IconCircleList"/>
    <dgm:cxn modelId="{6A19A847-10D7-4C43-9229-F0698888BB24}" type="presParOf" srcId="{C19A86F7-341B-46AE-A95D-4E6B15FFC68E}" destId="{58097B8C-5AF1-46EA-9377-B5D5BAB3A731}" srcOrd="3" destOrd="0" presId="urn:microsoft.com/office/officeart/2018/2/layout/IconCircleList"/>
    <dgm:cxn modelId="{89EE98F2-97CB-4D1B-A5EA-FEA580EA7C13}" type="presParOf" srcId="{2607EB99-A06E-4C95-A72F-DD07E1822C93}" destId="{43ECF121-7062-4ADA-9DDD-16126EEC70AD}" srcOrd="1" destOrd="0" presId="urn:microsoft.com/office/officeart/2018/2/layout/IconCircleList"/>
    <dgm:cxn modelId="{495A5699-FE70-45F1-BAC0-7CCD53C62BF2}" type="presParOf" srcId="{2607EB99-A06E-4C95-A72F-DD07E1822C93}" destId="{A21EFB43-206D-4DB7-928A-1A1D533516CC}" srcOrd="2" destOrd="0" presId="urn:microsoft.com/office/officeart/2018/2/layout/IconCircleList"/>
    <dgm:cxn modelId="{E4027136-410A-4EC4-9A70-5AA941B6C8C0}" type="presParOf" srcId="{A21EFB43-206D-4DB7-928A-1A1D533516CC}" destId="{682EE6DE-FFFD-4948-8F65-4E26C8D299EC}" srcOrd="0" destOrd="0" presId="urn:microsoft.com/office/officeart/2018/2/layout/IconCircleList"/>
    <dgm:cxn modelId="{AA006DD9-409A-499E-8EB5-9D8B9441BA51}" type="presParOf" srcId="{A21EFB43-206D-4DB7-928A-1A1D533516CC}" destId="{65F087AD-3F8A-49B0-802D-0D4EB0B76075}" srcOrd="1" destOrd="0" presId="urn:microsoft.com/office/officeart/2018/2/layout/IconCircleList"/>
    <dgm:cxn modelId="{A65A13D3-B793-4087-9C7F-CBCADEC985C3}" type="presParOf" srcId="{A21EFB43-206D-4DB7-928A-1A1D533516CC}" destId="{70D164B7-FF42-4242-9BBF-C117ECC2F15A}" srcOrd="2" destOrd="0" presId="urn:microsoft.com/office/officeart/2018/2/layout/IconCircleList"/>
    <dgm:cxn modelId="{6D19B625-21DA-4263-A066-E3EDEAF2CB51}" type="presParOf" srcId="{A21EFB43-206D-4DB7-928A-1A1D533516CC}" destId="{0204AC91-FD54-4E0B-9DCA-895C20DE3963}" srcOrd="3" destOrd="0" presId="urn:microsoft.com/office/officeart/2018/2/layout/IconCircleList"/>
    <dgm:cxn modelId="{3BA6544A-779B-4AD9-9B05-417B07F93069}" type="presParOf" srcId="{2607EB99-A06E-4C95-A72F-DD07E1822C93}" destId="{6BF1A6B0-D913-4E62-864C-5E55F3F3BCF4}" srcOrd="3" destOrd="0" presId="urn:microsoft.com/office/officeart/2018/2/layout/IconCircleList"/>
    <dgm:cxn modelId="{B2CB78AC-C7CF-4DEB-84A7-07AFEC327B1F}" type="presParOf" srcId="{2607EB99-A06E-4C95-A72F-DD07E1822C93}" destId="{31A1BAEE-D9A7-4E41-B0EB-876FE188BFE6}" srcOrd="4" destOrd="0" presId="urn:microsoft.com/office/officeart/2018/2/layout/IconCircleList"/>
    <dgm:cxn modelId="{D341F334-3A73-4293-B071-CDFF3DBA9C3B}" type="presParOf" srcId="{31A1BAEE-D9A7-4E41-B0EB-876FE188BFE6}" destId="{B4EEC2F5-9CE2-41D4-B801-531C098683A3}" srcOrd="0" destOrd="0" presId="urn:microsoft.com/office/officeart/2018/2/layout/IconCircleList"/>
    <dgm:cxn modelId="{5F5C0017-97FE-4E29-A185-E58779B3A654}" type="presParOf" srcId="{31A1BAEE-D9A7-4E41-B0EB-876FE188BFE6}" destId="{422F6600-2656-4D3B-821F-B8687C238787}" srcOrd="1" destOrd="0" presId="urn:microsoft.com/office/officeart/2018/2/layout/IconCircleList"/>
    <dgm:cxn modelId="{411639AA-43B7-4223-BF4F-97FC844A9E0A}" type="presParOf" srcId="{31A1BAEE-D9A7-4E41-B0EB-876FE188BFE6}" destId="{8A542651-F8AD-4F40-9A84-ADE2CBDB56EC}" srcOrd="2" destOrd="0" presId="urn:microsoft.com/office/officeart/2018/2/layout/IconCircleList"/>
    <dgm:cxn modelId="{8A893F80-EDCC-42EB-8A38-A315B309AA34}" type="presParOf" srcId="{31A1BAEE-D9A7-4E41-B0EB-876FE188BFE6}" destId="{5C289583-A831-4FC8-B0B2-1B8468CEF3C9}" srcOrd="3" destOrd="0" presId="urn:microsoft.com/office/officeart/2018/2/layout/IconCircleList"/>
    <dgm:cxn modelId="{3B82CD62-8610-42E2-804E-5512BAEF673A}" type="presParOf" srcId="{2607EB99-A06E-4C95-A72F-DD07E1822C93}" destId="{972BEF57-6F2D-478C-BFC7-CEF292FA6725}" srcOrd="5" destOrd="0" presId="urn:microsoft.com/office/officeart/2018/2/layout/IconCircleList"/>
    <dgm:cxn modelId="{ED6DD28F-6FF3-40DD-89BF-81752DF12B70}" type="presParOf" srcId="{2607EB99-A06E-4C95-A72F-DD07E1822C93}" destId="{4EB52348-7943-48A9-9B82-1EA093E55635}" srcOrd="6" destOrd="0" presId="urn:microsoft.com/office/officeart/2018/2/layout/IconCircleList"/>
    <dgm:cxn modelId="{EA53DDE6-4F16-4635-96F7-AC80EB059647}" type="presParOf" srcId="{4EB52348-7943-48A9-9B82-1EA093E55635}" destId="{09D1B340-13BB-4450-A444-57F1FF31210C}" srcOrd="0" destOrd="0" presId="urn:microsoft.com/office/officeart/2018/2/layout/IconCircleList"/>
    <dgm:cxn modelId="{9141CDE5-AF88-48CC-A6C3-654EBD19EE8C}" type="presParOf" srcId="{4EB52348-7943-48A9-9B82-1EA093E55635}" destId="{37FB8620-0150-4DFA-B47F-2C4A0000F1F5}" srcOrd="1" destOrd="0" presId="urn:microsoft.com/office/officeart/2018/2/layout/IconCircleList"/>
    <dgm:cxn modelId="{596D4AFE-0DC6-490B-A27A-F58E32FE2ABB}" type="presParOf" srcId="{4EB52348-7943-48A9-9B82-1EA093E55635}" destId="{9EDDCBCE-7E38-499C-B006-CFF2BECFC011}" srcOrd="2" destOrd="0" presId="urn:microsoft.com/office/officeart/2018/2/layout/IconCircleList"/>
    <dgm:cxn modelId="{0986BF04-05B0-4F65-A4C3-D8C17433ED83}" type="presParOf" srcId="{4EB52348-7943-48A9-9B82-1EA093E55635}" destId="{968A32B8-1240-4F05-BB72-986DD1887C2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D0CA3-0A13-44B4-8952-DB131FE5C7EB}">
      <dsp:nvSpPr>
        <dsp:cNvPr id="0" name=""/>
        <dsp:cNvSpPr/>
      </dsp:nvSpPr>
      <dsp:spPr>
        <a:xfrm>
          <a:off x="678406" y="12286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418E1-1553-4F14-9CCF-23683045ABB7}">
      <dsp:nvSpPr>
        <dsp:cNvPr id="0" name=""/>
        <dsp:cNvSpPr/>
      </dsp:nvSpPr>
      <dsp:spPr>
        <a:xfrm>
          <a:off x="922864" y="256745"/>
          <a:ext cx="675171" cy="675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97B8C-5AF1-46EA-9377-B5D5BAB3A731}">
      <dsp:nvSpPr>
        <dsp:cNvPr id="0" name=""/>
        <dsp:cNvSpPr/>
      </dsp:nvSpPr>
      <dsp:spPr>
        <a:xfrm>
          <a:off x="2091942" y="12286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1014 bills and resolutions numbered by the Utah Legislature</a:t>
          </a:r>
        </a:p>
      </dsp:txBody>
      <dsp:txXfrm>
        <a:off x="2091942" y="12286"/>
        <a:ext cx="2743923" cy="1164088"/>
      </dsp:txXfrm>
    </dsp:sp>
    <dsp:sp modelId="{682EE6DE-FFFD-4948-8F65-4E26C8D299EC}">
      <dsp:nvSpPr>
        <dsp:cNvPr id="0" name=""/>
        <dsp:cNvSpPr/>
      </dsp:nvSpPr>
      <dsp:spPr>
        <a:xfrm>
          <a:off x="5313973" y="12286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087AD-3F8A-49B0-802D-0D4EB0B76075}">
      <dsp:nvSpPr>
        <dsp:cNvPr id="0" name=""/>
        <dsp:cNvSpPr/>
      </dsp:nvSpPr>
      <dsp:spPr>
        <a:xfrm>
          <a:off x="5558432" y="256745"/>
          <a:ext cx="675171" cy="675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4AC91-FD54-4E0B-9DCA-895C20DE3963}">
      <dsp:nvSpPr>
        <dsp:cNvPr id="0" name=""/>
        <dsp:cNvSpPr/>
      </dsp:nvSpPr>
      <dsp:spPr>
        <a:xfrm>
          <a:off x="6727510" y="12286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541 bills were passed by the legislature this session</a:t>
          </a:r>
        </a:p>
      </dsp:txBody>
      <dsp:txXfrm>
        <a:off x="6727510" y="12286"/>
        <a:ext cx="2743923" cy="1164088"/>
      </dsp:txXfrm>
    </dsp:sp>
    <dsp:sp modelId="{B4EEC2F5-9CE2-41D4-B801-531C098683A3}">
      <dsp:nvSpPr>
        <dsp:cNvPr id="0" name=""/>
        <dsp:cNvSpPr/>
      </dsp:nvSpPr>
      <dsp:spPr>
        <a:xfrm>
          <a:off x="678406" y="1658264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F6600-2656-4D3B-821F-B8687C238787}">
      <dsp:nvSpPr>
        <dsp:cNvPr id="0" name=""/>
        <dsp:cNvSpPr/>
      </dsp:nvSpPr>
      <dsp:spPr>
        <a:xfrm>
          <a:off x="922864" y="1902723"/>
          <a:ext cx="675171" cy="675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89583-A831-4FC8-B0B2-1B8468CEF3C9}">
      <dsp:nvSpPr>
        <dsp:cNvPr id="0" name=""/>
        <dsp:cNvSpPr/>
      </dsp:nvSpPr>
      <dsp:spPr>
        <a:xfrm>
          <a:off x="2091942" y="1658264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$25M to at-risk funding</a:t>
          </a:r>
        </a:p>
      </dsp:txBody>
      <dsp:txXfrm>
        <a:off x="2091942" y="1658264"/>
        <a:ext cx="2743923" cy="1164088"/>
      </dsp:txXfrm>
    </dsp:sp>
    <dsp:sp modelId="{09D1B340-13BB-4450-A444-57F1FF31210C}">
      <dsp:nvSpPr>
        <dsp:cNvPr id="0" name=""/>
        <dsp:cNvSpPr/>
      </dsp:nvSpPr>
      <dsp:spPr>
        <a:xfrm>
          <a:off x="5313973" y="1658264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B8620-0150-4DFA-B47F-2C4A0000F1F5}">
      <dsp:nvSpPr>
        <dsp:cNvPr id="0" name=""/>
        <dsp:cNvSpPr/>
      </dsp:nvSpPr>
      <dsp:spPr>
        <a:xfrm>
          <a:off x="5558432" y="1902723"/>
          <a:ext cx="675171" cy="675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A32B8-1240-4F05-BB72-986DD1887C2F}">
      <dsp:nvSpPr>
        <dsp:cNvPr id="0" name=""/>
        <dsp:cNvSpPr/>
      </dsp:nvSpPr>
      <dsp:spPr>
        <a:xfrm>
          <a:off x="6727510" y="1658264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4.2% increase to the WPU = $191.4 M</a:t>
          </a:r>
        </a:p>
      </dsp:txBody>
      <dsp:txXfrm>
        <a:off x="6727510" y="1658264"/>
        <a:ext cx="2743923" cy="116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D0CA3-0A13-44B4-8952-DB131FE5C7EB}">
      <dsp:nvSpPr>
        <dsp:cNvPr id="0" name=""/>
        <dsp:cNvSpPr/>
      </dsp:nvSpPr>
      <dsp:spPr>
        <a:xfrm>
          <a:off x="678406" y="12286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418E1-1553-4F14-9CCF-23683045ABB7}">
      <dsp:nvSpPr>
        <dsp:cNvPr id="0" name=""/>
        <dsp:cNvSpPr/>
      </dsp:nvSpPr>
      <dsp:spPr>
        <a:xfrm>
          <a:off x="922864" y="256745"/>
          <a:ext cx="675171" cy="675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97B8C-5AF1-46EA-9377-B5D5BAB3A731}">
      <dsp:nvSpPr>
        <dsp:cNvPr id="0" name=""/>
        <dsp:cNvSpPr/>
      </dsp:nvSpPr>
      <dsp:spPr>
        <a:xfrm>
          <a:off x="2091942" y="12286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JLC took positions on 98 bills – Supported 42, Opposed 33, &amp; No Position on 23</a:t>
          </a:r>
        </a:p>
      </dsp:txBody>
      <dsp:txXfrm>
        <a:off x="2091942" y="12286"/>
        <a:ext cx="2743923" cy="1164088"/>
      </dsp:txXfrm>
    </dsp:sp>
    <dsp:sp modelId="{682EE6DE-FFFD-4948-8F65-4E26C8D299EC}">
      <dsp:nvSpPr>
        <dsp:cNvPr id="0" name=""/>
        <dsp:cNvSpPr/>
      </dsp:nvSpPr>
      <dsp:spPr>
        <a:xfrm>
          <a:off x="5313973" y="12286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087AD-3F8A-49B0-802D-0D4EB0B76075}">
      <dsp:nvSpPr>
        <dsp:cNvPr id="0" name=""/>
        <dsp:cNvSpPr/>
      </dsp:nvSpPr>
      <dsp:spPr>
        <a:xfrm>
          <a:off x="5558432" y="256745"/>
          <a:ext cx="675171" cy="675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4AC91-FD54-4E0B-9DCA-895C20DE3963}">
      <dsp:nvSpPr>
        <dsp:cNvPr id="0" name=""/>
        <dsp:cNvSpPr/>
      </dsp:nvSpPr>
      <dsp:spPr>
        <a:xfrm>
          <a:off x="6727510" y="12286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62% of the bills JLC supported passed during the session</a:t>
          </a:r>
        </a:p>
      </dsp:txBody>
      <dsp:txXfrm>
        <a:off x="6727510" y="12286"/>
        <a:ext cx="2743923" cy="1164088"/>
      </dsp:txXfrm>
    </dsp:sp>
    <dsp:sp modelId="{B4EEC2F5-9CE2-41D4-B801-531C098683A3}">
      <dsp:nvSpPr>
        <dsp:cNvPr id="0" name=""/>
        <dsp:cNvSpPr/>
      </dsp:nvSpPr>
      <dsp:spPr>
        <a:xfrm>
          <a:off x="678406" y="1658264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F6600-2656-4D3B-821F-B8687C238787}">
      <dsp:nvSpPr>
        <dsp:cNvPr id="0" name=""/>
        <dsp:cNvSpPr/>
      </dsp:nvSpPr>
      <dsp:spPr>
        <a:xfrm>
          <a:off x="922864" y="1902723"/>
          <a:ext cx="675171" cy="675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89583-A831-4FC8-B0B2-1B8468CEF3C9}">
      <dsp:nvSpPr>
        <dsp:cNvPr id="0" name=""/>
        <dsp:cNvSpPr/>
      </dsp:nvSpPr>
      <dsp:spPr>
        <a:xfrm>
          <a:off x="2091942" y="1658264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82% of the bills JLC opposed were defeated during the session</a:t>
          </a:r>
        </a:p>
      </dsp:txBody>
      <dsp:txXfrm>
        <a:off x="2091942" y="1658264"/>
        <a:ext cx="2743923" cy="1164088"/>
      </dsp:txXfrm>
    </dsp:sp>
    <dsp:sp modelId="{09D1B340-13BB-4450-A444-57F1FF31210C}">
      <dsp:nvSpPr>
        <dsp:cNvPr id="0" name=""/>
        <dsp:cNvSpPr/>
      </dsp:nvSpPr>
      <dsp:spPr>
        <a:xfrm>
          <a:off x="5313973" y="1658264"/>
          <a:ext cx="1164088" cy="11640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B8620-0150-4DFA-B47F-2C4A0000F1F5}">
      <dsp:nvSpPr>
        <dsp:cNvPr id="0" name=""/>
        <dsp:cNvSpPr/>
      </dsp:nvSpPr>
      <dsp:spPr>
        <a:xfrm>
          <a:off x="5558432" y="1902723"/>
          <a:ext cx="675171" cy="675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A32B8-1240-4F05-BB72-986DD1887C2F}">
      <dsp:nvSpPr>
        <dsp:cNvPr id="0" name=""/>
        <dsp:cNvSpPr/>
      </dsp:nvSpPr>
      <dsp:spPr>
        <a:xfrm>
          <a:off x="6727510" y="1658264"/>
          <a:ext cx="2743923" cy="1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Returned to the Capitol for JLC.  Had record number of members attend in person &amp; online</a:t>
          </a:r>
        </a:p>
      </dsp:txBody>
      <dsp:txXfrm>
        <a:off x="6727510" y="1658264"/>
        <a:ext cx="2743923" cy="116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D2594CA-29C5-062F-2EA7-C593B096C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E04BB896-BA64-B358-A066-15B96D23B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EFA2818-7747-F326-294F-EEAC9BEF6E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E0F0-B7F9-756A-3EA4-2114B75370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F20C-6BCC-41A4-8C16-5A346425718D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5161C21F-108C-0F07-CDDD-AFB8DDBF6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07CBA7-2A1E-725E-35DA-D1CFF08EC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679C-80C7-4E7D-9614-ABA41C5B2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8159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9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7746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4D86-4858-4D77-487A-8758A7EA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58B3B-83ED-146A-0177-EDEB72188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077DE-D803-5D14-2E49-DC4524505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BEC86-EC7C-2337-9330-A6CF9AC83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10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05979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1818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168533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7671816" cy="2103120"/>
          </a:xfrm>
        </p:spPr>
        <p:txBody>
          <a:bodyPr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296AFE-5FB8-52A4-3111-3B53DBE4DB3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200400"/>
            <a:ext cx="10149840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809C5320-0161-C582-141C-55F06D4F3BAE}"/>
              </a:ext>
            </a:extLst>
          </p:cNvPr>
          <p:cNvSpPr/>
          <p:nvPr userDrawn="1"/>
        </p:nvSpPr>
        <p:spPr>
          <a:xfrm>
            <a:off x="8893126" y="351937"/>
            <a:ext cx="1331054" cy="150249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9C982F3-4477-76AC-0429-350585A39FFA}"/>
              </a:ext>
            </a:extLst>
          </p:cNvPr>
          <p:cNvSpPr/>
          <p:nvPr userDrawn="1"/>
        </p:nvSpPr>
        <p:spPr>
          <a:xfrm>
            <a:off x="5255120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7A8F7B2-0552-AAD4-9DE2-845DE10CA10A}"/>
              </a:ext>
            </a:extLst>
          </p:cNvPr>
          <p:cNvSpPr/>
          <p:nvPr userDrawn="1"/>
        </p:nvSpPr>
        <p:spPr>
          <a:xfrm>
            <a:off x="6710252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95DA7FF-BAA0-F04C-CA6C-16E9C2D55593}"/>
              </a:ext>
            </a:extLst>
          </p:cNvPr>
          <p:cNvSpPr/>
          <p:nvPr userDrawn="1"/>
        </p:nvSpPr>
        <p:spPr>
          <a:xfrm>
            <a:off x="879765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68D9CEC-53B7-B8DC-B77E-E3F86681879C}"/>
              </a:ext>
            </a:extLst>
          </p:cNvPr>
          <p:cNvSpPr/>
          <p:nvPr userDrawn="1"/>
        </p:nvSpPr>
        <p:spPr>
          <a:xfrm>
            <a:off x="2336512" y="-9525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222D4D6-56B1-C4C3-0E51-FB22F0CD902B}"/>
              </a:ext>
            </a:extLst>
          </p:cNvPr>
          <p:cNvSpPr/>
          <p:nvPr userDrawn="1"/>
        </p:nvSpPr>
        <p:spPr>
          <a:xfrm>
            <a:off x="8160084" y="-10376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E6292F0-9E78-C98C-097B-30DEBBC1B179}"/>
              </a:ext>
            </a:extLst>
          </p:cNvPr>
          <p:cNvSpPr/>
          <p:nvPr userDrawn="1"/>
        </p:nvSpPr>
        <p:spPr>
          <a:xfrm>
            <a:off x="9615216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315817B3-76DB-FDD0-60F7-E385C0E84F58}"/>
              </a:ext>
            </a:extLst>
          </p:cNvPr>
          <p:cNvSpPr/>
          <p:nvPr userDrawn="1"/>
        </p:nvSpPr>
        <p:spPr>
          <a:xfrm>
            <a:off x="10342958" y="320527"/>
            <a:ext cx="1331054" cy="150249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3891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7">
            <a:extLst>
              <a:ext uri="{FF2B5EF4-FFF2-40B4-BE49-F238E27FC236}">
                <a16:creationId xmlns:a16="http://schemas.microsoft.com/office/drawing/2014/main" id="{117BCD91-6BBA-AACD-3424-C3A4E5C1AB1D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14400" y="539496"/>
            <a:ext cx="5025207" cy="577900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pic>
        <p:nvPicPr>
          <p:cNvPr id="7" name="Shape 33">
            <a:extLst>
              <a:ext uri="{FF2B5EF4-FFF2-40B4-BE49-F238E27FC236}">
                <a16:creationId xmlns:a16="http://schemas.microsoft.com/office/drawing/2014/main" id="{78B6A20E-2402-E586-7E92-A2C0D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10" y="4038403"/>
            <a:ext cx="1438713" cy="1645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20E24AA2-A4D8-FFB3-C801-0E57990B8CB6}"/>
              </a:ext>
            </a:extLst>
          </p:cNvPr>
          <p:cNvSpPr/>
          <p:nvPr userDrawn="1"/>
        </p:nvSpPr>
        <p:spPr>
          <a:xfrm>
            <a:off x="1360235" y="5541405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1FEC53F3-5030-5BCF-54CA-ABB14457C073}"/>
              </a:ext>
            </a:extLst>
          </p:cNvPr>
          <p:cNvSpPr/>
          <p:nvPr userDrawn="1"/>
        </p:nvSpPr>
        <p:spPr>
          <a:xfrm>
            <a:off x="5429027" y="393334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6721E85-C7DE-A05F-D33D-97CAF161E33A}"/>
              </a:ext>
            </a:extLst>
          </p:cNvPr>
          <p:cNvSpPr/>
          <p:nvPr userDrawn="1"/>
        </p:nvSpPr>
        <p:spPr>
          <a:xfrm>
            <a:off x="0" y="2860787"/>
            <a:ext cx="2004570" cy="3676532"/>
          </a:xfrm>
          <a:custGeom>
            <a:avLst/>
            <a:gdLst>
              <a:gd name="connsiteX0" fmla="*/ 417538 w 2004570"/>
              <a:gd name="connsiteY0" fmla="*/ 0 h 3676532"/>
              <a:gd name="connsiteX1" fmla="*/ 2004570 w 2004570"/>
              <a:gd name="connsiteY1" fmla="*/ 925683 h 3676532"/>
              <a:gd name="connsiteX2" fmla="*/ 2004570 w 2004570"/>
              <a:gd name="connsiteY2" fmla="*/ 2763949 h 3676532"/>
              <a:gd name="connsiteX3" fmla="*/ 413202 w 2004570"/>
              <a:gd name="connsiteY3" fmla="*/ 3676532 h 3676532"/>
              <a:gd name="connsiteX4" fmla="*/ 0 w 2004570"/>
              <a:gd name="connsiteY4" fmla="*/ 3439338 h 3676532"/>
              <a:gd name="connsiteX5" fmla="*/ 0 w 2004570"/>
              <a:gd name="connsiteY5" fmla="*/ 24107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570" h="3676532">
                <a:moveTo>
                  <a:pt x="417538" y="0"/>
                </a:moveTo>
                <a:lnTo>
                  <a:pt x="2004570" y="925683"/>
                </a:lnTo>
                <a:lnTo>
                  <a:pt x="2004570" y="2763949"/>
                </a:lnTo>
                <a:lnTo>
                  <a:pt x="413202" y="3676532"/>
                </a:lnTo>
                <a:lnTo>
                  <a:pt x="0" y="3439338"/>
                </a:lnTo>
                <a:lnTo>
                  <a:pt x="0" y="241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657773" y="5253270"/>
            <a:ext cx="1710765" cy="1621875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275432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1499616"/>
            <a:ext cx="7955280" cy="133502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F81D2-C0B4-3B82-8DF6-D10CC07C44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5576" y="3108960"/>
            <a:ext cx="4572000" cy="3108960"/>
          </a:xfrm>
        </p:spPr>
        <p:txBody>
          <a:bodyPr/>
          <a:lstStyle>
            <a:lvl1pPr marL="512064" indent="-512064">
              <a:buFont typeface="+mj-lt"/>
              <a:buAutoNum type="arabicPeriod"/>
              <a:defRPr sz="1800"/>
            </a:lvl1pPr>
            <a:lvl2pPr marL="1097280" indent="-512064">
              <a:buFont typeface="+mj-lt"/>
              <a:buAutoNum type="alphaLcPeriod"/>
              <a:defRPr sz="1800"/>
            </a:lvl2pPr>
            <a:lvl3pPr marL="1645920" indent="-512064">
              <a:buFont typeface="+mj-lt"/>
              <a:buAutoNum type="romanLcPeriod"/>
              <a:defRPr sz="1800"/>
            </a:lvl3pPr>
            <a:lvl4pPr marL="2194560" indent="-512064">
              <a:buFont typeface="+mj-lt"/>
              <a:buAutoNum type="arabicParenR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90F721-56C7-251D-948D-11769609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3108960"/>
            <a:ext cx="3017520" cy="31089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4E8A0-C02C-2322-50C1-50080A793F8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3465576" y="6217920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0750FD92-E143-4402-D455-30DC417CBDBE}"/>
              </a:ext>
            </a:extLst>
          </p:cNvPr>
          <p:cNvSpPr/>
          <p:nvPr userDrawn="1"/>
        </p:nvSpPr>
        <p:spPr>
          <a:xfrm>
            <a:off x="1198465" y="958947"/>
            <a:ext cx="1544735" cy="174369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B13E9E2-D67B-E75B-D60D-CE3782A4FC67}"/>
              </a:ext>
            </a:extLst>
          </p:cNvPr>
          <p:cNvSpPr/>
          <p:nvPr userDrawn="1"/>
        </p:nvSpPr>
        <p:spPr>
          <a:xfrm>
            <a:off x="326738" y="0"/>
            <a:ext cx="1544359" cy="1254845"/>
          </a:xfrm>
          <a:custGeom>
            <a:avLst/>
            <a:gdLst>
              <a:gd name="connsiteX0" fmla="*/ 0 w 1544359"/>
              <a:gd name="connsiteY0" fmla="*/ 0 h 1254845"/>
              <a:gd name="connsiteX1" fmla="*/ 1544359 w 1544359"/>
              <a:gd name="connsiteY1" fmla="*/ 0 h 1254845"/>
              <a:gd name="connsiteX2" fmla="*/ 1543519 w 1544359"/>
              <a:gd name="connsiteY2" fmla="*/ 822090 h 1254845"/>
              <a:gd name="connsiteX3" fmla="*/ 772206 w 1544359"/>
              <a:gd name="connsiteY3" fmla="*/ 1254845 h 1254845"/>
              <a:gd name="connsiteX4" fmla="*/ 0 w 1544359"/>
              <a:gd name="connsiteY4" fmla="*/ 822027 h 125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59" h="1254845">
                <a:moveTo>
                  <a:pt x="0" y="0"/>
                </a:moveTo>
                <a:lnTo>
                  <a:pt x="1544359" y="0"/>
                </a:lnTo>
                <a:lnTo>
                  <a:pt x="1543519" y="822090"/>
                </a:lnTo>
                <a:lnTo>
                  <a:pt x="772206" y="1254845"/>
                </a:lnTo>
                <a:lnTo>
                  <a:pt x="0" y="822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Hexagon 21">
            <a:extLst>
              <a:ext uri="{FF2B5EF4-FFF2-40B4-BE49-F238E27FC236}">
                <a16:creationId xmlns:a16="http://schemas.microsoft.com/office/drawing/2014/main" id="{AA088CB3-68C2-8BF7-640B-511D7AD708D4}"/>
              </a:ext>
            </a:extLst>
          </p:cNvPr>
          <p:cNvSpPr/>
          <p:nvPr userDrawn="1"/>
        </p:nvSpPr>
        <p:spPr>
          <a:xfrm>
            <a:off x="2757266" y="2493385"/>
            <a:ext cx="1467568" cy="130597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rgbClr val="D8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Hexagon 28">
            <a:extLst>
              <a:ext uri="{FF2B5EF4-FFF2-40B4-BE49-F238E27FC236}">
                <a16:creationId xmlns:a16="http://schemas.microsoft.com/office/drawing/2014/main" id="{E4EF439B-1CC3-CA39-B62A-E54F83ED70D2}"/>
              </a:ext>
            </a:extLst>
          </p:cNvPr>
          <p:cNvSpPr/>
          <p:nvPr userDrawn="1"/>
        </p:nvSpPr>
        <p:spPr>
          <a:xfrm>
            <a:off x="396269" y="251164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Hexagon 21">
            <a:extLst>
              <a:ext uri="{FF2B5EF4-FFF2-40B4-BE49-F238E27FC236}">
                <a16:creationId xmlns:a16="http://schemas.microsoft.com/office/drawing/2014/main" id="{A38FF139-88E9-67A9-6010-4EDFB851076B}"/>
              </a:ext>
            </a:extLst>
          </p:cNvPr>
          <p:cNvSpPr/>
          <p:nvPr userDrawn="1"/>
        </p:nvSpPr>
        <p:spPr>
          <a:xfrm>
            <a:off x="5150156" y="5261378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exagon 21">
            <a:extLst>
              <a:ext uri="{FF2B5EF4-FFF2-40B4-BE49-F238E27FC236}">
                <a16:creationId xmlns:a16="http://schemas.microsoft.com/office/drawing/2014/main" id="{99956147-4454-5EA6-FC9C-94C08EE35F28}"/>
              </a:ext>
            </a:extLst>
          </p:cNvPr>
          <p:cNvSpPr/>
          <p:nvPr userDrawn="1"/>
        </p:nvSpPr>
        <p:spPr>
          <a:xfrm>
            <a:off x="3948599" y="3206642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1879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CCCFD-E0FE-BDB7-CF9D-FCA345E6BA5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ctr"/>
          <a:lstStyle>
            <a:lvl1pPr marL="347472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C8F37E-3F74-F3FA-C9D8-7083DF2BBECC}"/>
              </a:ext>
            </a:extLst>
          </p:cNvPr>
          <p:cNvSpPr/>
          <p:nvPr userDrawn="1"/>
        </p:nvSpPr>
        <p:spPr>
          <a:xfrm>
            <a:off x="7325349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905CE6-1C2F-E053-4D14-6B86F4EFDC10}"/>
              </a:ext>
            </a:extLst>
          </p:cNvPr>
          <p:cNvSpPr/>
          <p:nvPr userDrawn="1"/>
        </p:nvSpPr>
        <p:spPr>
          <a:xfrm>
            <a:off x="9416816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0B2D3BF4-495E-23C2-9911-15BC9E0D8EA7}"/>
              </a:ext>
            </a:extLst>
          </p:cNvPr>
          <p:cNvSpPr/>
          <p:nvPr userDrawn="1"/>
        </p:nvSpPr>
        <p:spPr>
          <a:xfrm>
            <a:off x="1571157" y="505838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629C19-89EB-BC19-9230-7F7675E16EFF}"/>
              </a:ext>
            </a:extLst>
          </p:cNvPr>
          <p:cNvSpPr/>
          <p:nvPr userDrawn="1"/>
        </p:nvSpPr>
        <p:spPr>
          <a:xfrm>
            <a:off x="521034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8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032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2" name="Freeform: Shape 5">
            <a:extLst>
              <a:ext uri="{FF2B5EF4-FFF2-40B4-BE49-F238E27FC236}">
                <a16:creationId xmlns:a16="http://schemas.microsoft.com/office/drawing/2014/main" id="{B17C1EC9-3787-8D41-B5F1-BF16FD5C7ACB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E945D8B2-8BED-B43F-8D56-AB19D0D29970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853EA5E-735A-20F3-684A-C0AD030EC2D4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75DB4848-0824-8316-ED27-44DF37AD6F3D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784B377-2FE4-4091-C29F-46938ECFA73E}"/>
              </a:ext>
            </a:extLst>
          </p:cNvPr>
          <p:cNvCxnSpPr/>
          <p:nvPr userDrawn="1"/>
        </p:nvCxnSpPr>
        <p:spPr>
          <a:xfrm>
            <a:off x="5998709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1204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820F9CA-E84D-E159-524A-398712EC6AFE}"/>
              </a:ext>
            </a:extLst>
          </p:cNvPr>
          <p:cNvGrpSpPr/>
          <p:nvPr userDrawn="1"/>
        </p:nvGrpSpPr>
        <p:grpSpPr>
          <a:xfrm>
            <a:off x="879765" y="-10376"/>
            <a:ext cx="10794247" cy="1864808"/>
            <a:chOff x="879765" y="-10376"/>
            <a:chExt cx="10794247" cy="1864808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674207A-3643-0D40-E3B5-F11FCACBAA74}"/>
                </a:ext>
              </a:extLst>
            </p:cNvPr>
            <p:cNvSpPr/>
            <p:nvPr/>
          </p:nvSpPr>
          <p:spPr>
            <a:xfrm>
              <a:off x="8893126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619B847-88FE-63C2-96AC-161C08F5934F}"/>
                </a:ext>
              </a:extLst>
            </p:cNvPr>
            <p:cNvSpPr/>
            <p:nvPr/>
          </p:nvSpPr>
          <p:spPr>
            <a:xfrm>
              <a:off x="5985740" y="345168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28172F9-6711-D31B-2F7B-A4ECDEAB360C}"/>
                </a:ext>
              </a:extLst>
            </p:cNvPr>
            <p:cNvSpPr/>
            <p:nvPr/>
          </p:nvSpPr>
          <p:spPr>
            <a:xfrm>
              <a:off x="5255120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732E38F-F657-48F0-5783-63C7EDB52F87}"/>
                </a:ext>
              </a:extLst>
            </p:cNvPr>
            <p:cNvSpPr/>
            <p:nvPr/>
          </p:nvSpPr>
          <p:spPr>
            <a:xfrm>
              <a:off x="6710252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601F8F38-CEFA-8374-19C9-69BA4F7D10DF}"/>
                </a:ext>
              </a:extLst>
            </p:cNvPr>
            <p:cNvSpPr/>
            <p:nvPr/>
          </p:nvSpPr>
          <p:spPr>
            <a:xfrm>
              <a:off x="1610385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659428E-002A-3B5E-D9E8-A2B206826D40}"/>
                </a:ext>
              </a:extLst>
            </p:cNvPr>
            <p:cNvSpPr/>
            <p:nvPr/>
          </p:nvSpPr>
          <p:spPr>
            <a:xfrm>
              <a:off x="879765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F6BB30-EA63-53B6-1493-0B0220BC1FF8}"/>
                </a:ext>
              </a:extLst>
            </p:cNvPr>
            <p:cNvSpPr/>
            <p:nvPr/>
          </p:nvSpPr>
          <p:spPr>
            <a:xfrm>
              <a:off x="2336512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6E5B6F-28D6-E7F3-B009-0B5623E38F22}"/>
                </a:ext>
              </a:extLst>
            </p:cNvPr>
            <p:cNvSpPr/>
            <p:nvPr/>
          </p:nvSpPr>
          <p:spPr>
            <a:xfrm>
              <a:off x="8160084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817D92F-B8AA-2300-DC90-9AA1D5E54408}"/>
                </a:ext>
              </a:extLst>
            </p:cNvPr>
            <p:cNvSpPr/>
            <p:nvPr/>
          </p:nvSpPr>
          <p:spPr>
            <a:xfrm>
              <a:off x="9615216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F40AC1C2-6632-AEFE-E7DF-2E1BB06D857A}"/>
                </a:ext>
              </a:extLst>
            </p:cNvPr>
            <p:cNvSpPr/>
            <p:nvPr/>
          </p:nvSpPr>
          <p:spPr>
            <a:xfrm>
              <a:off x="10342958" y="32052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7168"/>
            <a:ext cx="4572000" cy="338328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0" y="2487168"/>
            <a:ext cx="5029200" cy="33832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5029200" cy="27432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373D33A6-83B0-5538-2873-8856E4E6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</p:spPr>
      </p:pic>
      <p:sp>
        <p:nvSpPr>
          <p:cNvPr id="7" name="Content placeholder 47">
            <a:extLst>
              <a:ext uri="{FF2B5EF4-FFF2-40B4-BE49-F238E27FC236}">
                <a16:creationId xmlns:a16="http://schemas.microsoft.com/office/drawing/2014/main" id="{3944D979-8121-82AA-A130-38072F1EA83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1872" y="2240280"/>
            <a:ext cx="5029200" cy="760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8A1DBD66-3066-DF70-EF94-95DF0D7A6503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D2CC929C-40BF-4EF5-7910-7F657CAF8CA9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66E94398-47F0-267C-6791-5C30B1CEF496}"/>
              </a:ext>
            </a:extLst>
          </p:cNvPr>
          <p:cNvCxnSpPr/>
          <p:nvPr userDrawn="1"/>
        </p:nvCxnSpPr>
        <p:spPr>
          <a:xfrm>
            <a:off x="1142663" y="2282891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7792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6634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93C-2947-B6E4-C693-7C485DDC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486400" cy="17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3F288-990F-014E-F099-1E3091477C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14400" y="2743200"/>
            <a:ext cx="8348472" cy="3374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17990C-ED42-30BE-0501-F9C5B4A4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931920" cy="2651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C62875-1B1B-E814-6549-162A8DBF892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745002" y="0"/>
            <a:ext cx="6446999" cy="6858000"/>
          </a:xfrm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3802" y="480395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9D307BA6-8A60-85D7-CC8B-894256DC4B90}"/>
              </a:ext>
            </a:extLst>
          </p:cNvPr>
          <p:cNvSpPr/>
          <p:nvPr userDrawn="1"/>
        </p:nvSpPr>
        <p:spPr>
          <a:xfrm>
            <a:off x="8517470" y="2248218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>
            <a:off x="9578882" y="460803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>
            <a:off x="9522496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>
            <a:off x="11034052" y="3709992"/>
            <a:ext cx="117318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0704"/>
            <a:ext cx="7132320" cy="177393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C76-4814-6AFA-CEFD-F82B9ED9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F254A-B4C7-D072-FEB9-22F9A2B0CA64}"/>
              </a:ext>
            </a:extLst>
          </p:cNvPr>
          <p:cNvSpPr>
            <a:spLocks noGrp="1"/>
          </p:cNvSpPr>
          <p:nvPr>
            <p:ph idx="56"/>
          </p:nvPr>
        </p:nvSpPr>
        <p:spPr>
          <a:xfrm>
            <a:off x="475488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DBF4DF-D0B4-1DA6-0271-5D4033A9C19C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389120" cy="2103120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3123E-E3E0-5E2A-E1FB-EC28A2C68E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108960"/>
            <a:ext cx="4389120" cy="19202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A6B95-C59B-C125-7957-8C41B378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367528" cy="5212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D2E87-8426-FC12-6665-A6E2F64FEA9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9525" y="5039331"/>
            <a:ext cx="986377" cy="128016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D35CF771-1335-6C94-6AA8-AF68EADDDF00}"/>
              </a:ext>
            </a:extLst>
          </p:cNvPr>
          <p:cNvSpPr/>
          <p:nvPr userDrawn="1"/>
        </p:nvSpPr>
        <p:spPr>
          <a:xfrm>
            <a:off x="1140014" y="5142797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3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4" r:id="rId3"/>
    <p:sldLayoutId id="2147483670" r:id="rId4"/>
    <p:sldLayoutId id="2147483669" r:id="rId5"/>
    <p:sldLayoutId id="2147483655" r:id="rId6"/>
    <p:sldLayoutId id="2147483651" r:id="rId7"/>
    <p:sldLayoutId id="2147483662" r:id="rId8"/>
    <p:sldLayoutId id="2147483672" r:id="rId9"/>
    <p:sldLayoutId id="2147483673" r:id="rId10"/>
    <p:sldLayoutId id="2147483653" r:id="rId11"/>
    <p:sldLayoutId id="2147483663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awpixel.com/image/433852/free-photo-image-utah-capitol-america-america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new-educ.com/author/hassanaedtec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ensrc.wordpress.com/category/centre-wellington-tag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lIns="0" anchor="b" anchorCtr="0"/>
          <a:lstStyle/>
          <a:p>
            <a:r>
              <a:rPr lang="en-US" altLang="zh-CN" dirty="0"/>
              <a:t>USBA Spring Regional Meeting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</p:spPr>
        <p:txBody>
          <a:bodyPr/>
          <a:lstStyle/>
          <a:p>
            <a:r>
              <a:rPr lang="en-US" dirty="0"/>
              <a:t>March 2026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237DE3B-6D30-175C-E0D0-9BBC425F42C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997" r="14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1DBC-2AAC-272A-A3FD-1174599DC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6DC53C-F089-3DF1-761B-2A1790B6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1137740"/>
          </a:xfrm>
        </p:spPr>
        <p:txBody>
          <a:bodyPr anchor="b" anchorCtr="0">
            <a:normAutofit fontScale="90000"/>
          </a:bodyPr>
          <a:lstStyle/>
          <a:p>
            <a:r>
              <a:rPr lang="en-US" altLang="zh-CN" dirty="0"/>
              <a:t>Session Highlights – Bills Failed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D8765D9-9DAE-1DE1-B03F-0B033C836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52481"/>
            <a:ext cx="3931920" cy="3608239"/>
          </a:xfrm>
        </p:spPr>
        <p:txBody>
          <a:bodyPr>
            <a:normAutofit/>
          </a:bodyPr>
          <a:lstStyle/>
          <a:p>
            <a:r>
              <a:rPr lang="en-US" sz="2000" dirty="0"/>
              <a:t>HB170: School Board Referendum Amendments (Shipp)</a:t>
            </a:r>
          </a:p>
          <a:p>
            <a:r>
              <a:rPr lang="en-US" sz="2000" dirty="0"/>
              <a:t>HB241: Charter School Amendments (Pierucci)</a:t>
            </a:r>
          </a:p>
          <a:p>
            <a:r>
              <a:rPr lang="en-US" sz="2000" dirty="0"/>
              <a:t>HB440: School Lunch Amendments (Auxier)</a:t>
            </a:r>
          </a:p>
          <a:p>
            <a:r>
              <a:rPr lang="en-US" sz="2000" dirty="0"/>
              <a:t>HB524: Public Education Financial Officers (Walter)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FF2C5A7-B7E4-BE0D-91B2-9F2862007C8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ED23797-7391-8A1E-0456-85883BF3796D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983" r="24983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AC70B9-965D-217B-F686-4DE67F70790E}"/>
              </a:ext>
            </a:extLst>
          </p:cNvPr>
          <p:cNvSpPr txBox="1"/>
          <p:nvPr/>
        </p:nvSpPr>
        <p:spPr>
          <a:xfrm>
            <a:off x="5745002" y="6858000"/>
            <a:ext cx="644699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new-educ.com/author/hassanaedtec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2523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1E73BA-53B9-C0C1-476A-00736A64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1722922"/>
            <a:ext cx="7955280" cy="1111718"/>
          </a:xfrm>
        </p:spPr>
        <p:txBody>
          <a:bodyPr anchor="b" anchorCtr="0"/>
          <a:lstStyle/>
          <a:p>
            <a:r>
              <a:rPr lang="en-US" dirty="0"/>
              <a:t>Looking Forward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8180D0-1AB6-8416-0EB1-10648E1A60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5575" y="3108960"/>
            <a:ext cx="7369659" cy="3108960"/>
          </a:xfrm>
        </p:spPr>
        <p:txBody>
          <a:bodyPr>
            <a:normAutofit/>
          </a:bodyPr>
          <a:lstStyle/>
          <a:p>
            <a:r>
              <a:rPr lang="en-US" sz="2000" dirty="0"/>
              <a:t>Economic Stabilization – Interim Working Group</a:t>
            </a:r>
          </a:p>
          <a:p>
            <a:r>
              <a:rPr lang="en-US" sz="2000" dirty="0"/>
              <a:t>Civics – Interim Working Group</a:t>
            </a:r>
          </a:p>
          <a:p>
            <a:r>
              <a:rPr lang="en-US" sz="2000" dirty="0"/>
              <a:t>Superintendent Salaries – Interim Working Group</a:t>
            </a:r>
          </a:p>
          <a:p>
            <a:r>
              <a:rPr lang="en-US" sz="2000" dirty="0"/>
              <a:t>Business Administrators – Bill will return. Invited bill sponsor to USSA’s April meeting.</a:t>
            </a:r>
          </a:p>
          <a:p>
            <a:r>
              <a:rPr lang="en-US" sz="2000" dirty="0"/>
              <a:t>School Safety – Threat Assessments</a:t>
            </a:r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55AB7753-4245-72E4-BEDB-33038672BA35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EC29-2F05-D7E4-A266-08C74BE4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</p:spPr>
        <p:txBody>
          <a:bodyPr/>
          <a:lstStyle/>
          <a:p>
            <a:r>
              <a:rPr lang="en-US" dirty="0"/>
              <a:t>We want to hear from you.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6521D3E-0DEE-BA1B-CDBC-E3F8F85060F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37" r="21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822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/>
          <a:lstStyle/>
          <a:p>
            <a:r>
              <a:rPr lang="en-US" dirty="0"/>
              <a:t>Save the Dates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252309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JLC Meeting – April 17</a:t>
            </a:r>
            <a:r>
              <a:rPr lang="en-US" sz="2000" baseline="30000" dirty="0"/>
              <a:t>th</a:t>
            </a:r>
            <a:r>
              <a:rPr lang="en-US" sz="2000" dirty="0"/>
              <a:t>, 10-12, Nebo Board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JLC Meeting – May 15</a:t>
            </a:r>
            <a:r>
              <a:rPr lang="en-US" sz="2000" baseline="30000" dirty="0"/>
              <a:t>th</a:t>
            </a:r>
            <a:r>
              <a:rPr lang="en-US" sz="2000" dirty="0"/>
              <a:t>, 10-12, USBA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Pre-Delegate and Delegate Assembly - June 5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/>
              <a:t>and 6</a:t>
            </a:r>
            <a:r>
              <a:rPr lang="en-US" sz="2000" baseline="30000"/>
              <a:t>th</a:t>
            </a:r>
            <a:r>
              <a:rPr lang="en-US" sz="2000"/>
              <a:t>, Canyons </a:t>
            </a:r>
            <a:r>
              <a:rPr lang="en-US" sz="2000" dirty="0"/>
              <a:t>Professional Development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2027 USBA Day on the Hill – January 22, 2027</a:t>
            </a:r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898C-082D-CD03-E7A2-CD9F684F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9438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021C-3CEB-0FBA-DA89-C9C82E7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 anchorCtr="0"/>
          <a:lstStyle/>
          <a:p>
            <a:r>
              <a:rPr lang="en-US" sz="4800" dirty="0"/>
              <a:t>Agenda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746B3-AFD9-641E-7CBF-9A783646B36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2767476"/>
            <a:ext cx="3475038" cy="3039599"/>
          </a:xfrm>
        </p:spPr>
        <p:txBody>
          <a:bodyPr anchor="t" anchorCtr="0">
            <a:noAutofit/>
          </a:bodyPr>
          <a:lstStyle/>
          <a:p>
            <a:r>
              <a:rPr lang="en-US" sz="2400" dirty="0"/>
              <a:t>Welcome &amp; Introductions</a:t>
            </a:r>
          </a:p>
          <a:p>
            <a:r>
              <a:rPr lang="en-US" sz="2400" dirty="0"/>
              <a:t>Dinner</a:t>
            </a:r>
          </a:p>
          <a:p>
            <a:r>
              <a:rPr lang="en-US" sz="2400" dirty="0"/>
              <a:t>2026 Legislative Session</a:t>
            </a:r>
          </a:p>
          <a:p>
            <a:r>
              <a:rPr lang="en-US" sz="2400" dirty="0"/>
              <a:t>Looking Forward - 2027</a:t>
            </a:r>
          </a:p>
          <a:p>
            <a:r>
              <a:rPr lang="en-US" sz="2400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4850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A73C-F597-27B7-8F29-D6406DC4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lIns="0" anchor="b" anchorCtr="0"/>
          <a:lstStyle/>
          <a:p>
            <a:r>
              <a:rPr lang="en-US" dirty="0"/>
              <a:t>Thank You!!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90503-C2C6-37F4-4636-9B4A8A3DE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0328" cy="1005840"/>
          </a:xfrm>
        </p:spPr>
        <p:txBody>
          <a:bodyPr>
            <a:normAutofit/>
          </a:bodyPr>
          <a:lstStyle/>
          <a:p>
            <a:r>
              <a:rPr lang="en-US" sz="2000" b="1" i="1" dirty="0"/>
              <a:t>Everything in leadership is simple, it’s just that the simplest things are difficult. (William McRaven)</a:t>
            </a:r>
          </a:p>
        </p:txBody>
      </p:sp>
    </p:spTree>
    <p:extLst>
      <p:ext uri="{BB962C8B-B14F-4D97-AF65-F5344CB8AC3E}">
        <p14:creationId xmlns:p14="http://schemas.microsoft.com/office/powerpoint/2010/main" val="353011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389120" cy="3039368"/>
          </a:xfrm>
          <a:noFill/>
        </p:spPr>
        <p:txBody>
          <a:bodyPr anchor="b" anchorCtr="0">
            <a:noAutofit/>
          </a:bodyPr>
          <a:lstStyle/>
          <a:p>
            <a:pPr algn="ctr"/>
            <a:r>
              <a:rPr lang="en-US" sz="6600" dirty="0"/>
              <a:t>Push </a:t>
            </a:r>
            <a:br>
              <a:rPr lang="en-US" sz="6600" dirty="0"/>
            </a:br>
            <a:r>
              <a:rPr lang="en-US" sz="6600" dirty="0"/>
              <a:t>Pause</a:t>
            </a:r>
          </a:p>
        </p:txBody>
      </p:sp>
      <p:graphicFrame>
        <p:nvGraphicFramePr>
          <p:cNvPr id="14" name="Table Placeholder 2">
            <a:extLst>
              <a:ext uri="{FF2B5EF4-FFF2-40B4-BE49-F238E27FC236}">
                <a16:creationId xmlns:a16="http://schemas.microsoft.com/office/drawing/2014/main" id="{1469BF76-5E71-DF2A-4804-7A26E9D95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397665"/>
              </p:ext>
            </p:extLst>
          </p:nvPr>
        </p:nvGraphicFramePr>
        <p:xfrm>
          <a:off x="5851525" y="731838"/>
          <a:ext cx="5367528" cy="51162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97791">
                  <a:extLst>
                    <a:ext uri="{9D8B030D-6E8A-4147-A177-3AD203B41FA5}">
                      <a16:colId xmlns:a16="http://schemas.microsoft.com/office/drawing/2014/main" val="30750867"/>
                    </a:ext>
                  </a:extLst>
                </a:gridCol>
                <a:gridCol w="1342294">
                  <a:extLst>
                    <a:ext uri="{9D8B030D-6E8A-4147-A177-3AD203B41FA5}">
                      <a16:colId xmlns:a16="http://schemas.microsoft.com/office/drawing/2014/main" val="1038941322"/>
                    </a:ext>
                  </a:extLst>
                </a:gridCol>
                <a:gridCol w="1555204">
                  <a:extLst>
                    <a:ext uri="{9D8B030D-6E8A-4147-A177-3AD203B41FA5}">
                      <a16:colId xmlns:a16="http://schemas.microsoft.com/office/drawing/2014/main" val="529645500"/>
                    </a:ext>
                  </a:extLst>
                </a:gridCol>
                <a:gridCol w="1372239">
                  <a:extLst>
                    <a:ext uri="{9D8B030D-6E8A-4147-A177-3AD203B41FA5}">
                      <a16:colId xmlns:a16="http://schemas.microsoft.com/office/drawing/2014/main" val="3469610457"/>
                    </a:ext>
                  </a:extLst>
                </a:gridCol>
              </a:tblGrid>
              <a:tr h="1051519">
                <a:tc>
                  <a:txBody>
                    <a:bodyPr/>
                    <a:lstStyle/>
                    <a:p>
                      <a:pPr algn="ctr"/>
                      <a:r>
                        <a:rPr lang="en-US" cap="none" baseline="0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none" baseline="0" dirty="0"/>
                        <a:t>Numbered Bills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none" baseline="0" dirty="0"/>
                        <a:t>Bills Passed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none" baseline="0"/>
                        <a:t>Total Ed Bills</a:t>
                      </a:r>
                      <a:endParaRPr lang="en-US" cap="non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432886"/>
                  </a:ext>
                </a:extLst>
              </a:tr>
              <a:tr h="1016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40625"/>
                  </a:ext>
                </a:extLst>
              </a:tr>
              <a:tr h="1016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393470"/>
                  </a:ext>
                </a:extLst>
              </a:tr>
              <a:tr h="1016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364400"/>
                  </a:ext>
                </a:extLst>
              </a:tr>
              <a:tr h="1016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2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7671816" cy="2103120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Session Highlights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298BFF7-776D-73B0-322C-EEF06DAB885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724075226"/>
              </p:ext>
            </p:extLst>
          </p:nvPr>
        </p:nvGraphicFramePr>
        <p:xfrm>
          <a:off x="914400" y="3200400"/>
          <a:ext cx="10149840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BC88-0764-9AAE-44E2-BA3AF1C1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8B5A-567D-1C01-CE87-3643FC22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7671816" cy="2103120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JLC Highlights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E2F601A-BA60-7465-6769-AC33B417E68E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164291051"/>
              </p:ext>
            </p:extLst>
          </p:nvPr>
        </p:nvGraphicFramePr>
        <p:xfrm>
          <a:off x="914400" y="3200400"/>
          <a:ext cx="10149840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01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EB59-C891-6126-4DB7-10B3D783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0704"/>
            <a:ext cx="7132320" cy="1237434"/>
          </a:xfrm>
        </p:spPr>
        <p:txBody>
          <a:bodyPr/>
          <a:lstStyle/>
          <a:p>
            <a:r>
              <a:rPr lang="en-US" dirty="0"/>
              <a:t>JLC Priority Review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D4D3AB-7477-0E59-818A-19E51437F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242405"/>
              </p:ext>
            </p:extLst>
          </p:nvPr>
        </p:nvGraphicFramePr>
        <p:xfrm>
          <a:off x="979135" y="2362874"/>
          <a:ext cx="6844146" cy="400555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22073">
                  <a:extLst>
                    <a:ext uri="{9D8B030D-6E8A-4147-A177-3AD203B41FA5}">
                      <a16:colId xmlns:a16="http://schemas.microsoft.com/office/drawing/2014/main" val="803963179"/>
                    </a:ext>
                  </a:extLst>
                </a:gridCol>
                <a:gridCol w="3422073">
                  <a:extLst>
                    <a:ext uri="{9D8B030D-6E8A-4147-A177-3AD203B41FA5}">
                      <a16:colId xmlns:a16="http://schemas.microsoft.com/office/drawing/2014/main" val="1864047630"/>
                    </a:ext>
                  </a:extLst>
                </a:gridCol>
              </a:tblGrid>
              <a:tr h="427919"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0149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Establish an education 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Working group established during interims – will continue to meet this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46253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r>
                        <a:rPr lang="en-US" dirty="0"/>
                        <a:t>2% above the guaranteed WPU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funded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610530"/>
                  </a:ext>
                </a:extLst>
              </a:tr>
              <a:tr h="566443">
                <a:tc>
                  <a:txBody>
                    <a:bodyPr/>
                    <a:lstStyle/>
                    <a:p>
                      <a:r>
                        <a:rPr lang="en-US" dirty="0"/>
                        <a:t>At-risk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$25M in on-going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238900"/>
                  </a:ext>
                </a:extLst>
              </a:tr>
              <a:tr h="687823">
                <a:tc>
                  <a:txBody>
                    <a:bodyPr/>
                    <a:lstStyle/>
                    <a:p>
                      <a:r>
                        <a:rPr lang="en-US" dirty="0"/>
                        <a:t>85% of ESA funding to LEAs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HB521 discussions will continue – Education Endowment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444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Educational funding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Hope to discuss in working group and/or HB521 discussions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9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7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61EC-5F42-6AB8-DF35-480F0702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274956"/>
            <a:ext cx="7955280" cy="582800"/>
          </a:xfrm>
        </p:spPr>
        <p:txBody>
          <a:bodyPr lIns="0" anchor="b" anchorCtr="0">
            <a:noAutofit/>
          </a:bodyPr>
          <a:lstStyle/>
          <a:p>
            <a:r>
              <a:rPr lang="en-US" sz="4000" dirty="0"/>
              <a:t>Funding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8DD6BA-4057-9C83-85DF-59091142B67F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365395946"/>
              </p:ext>
            </p:extLst>
          </p:nvPr>
        </p:nvGraphicFramePr>
        <p:xfrm>
          <a:off x="3465576" y="971044"/>
          <a:ext cx="4572000" cy="4785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04640">
                  <a:extLst>
                    <a:ext uri="{9D8B030D-6E8A-4147-A177-3AD203B41FA5}">
                      <a16:colId xmlns:a16="http://schemas.microsoft.com/office/drawing/2014/main" val="1468801189"/>
                    </a:ext>
                  </a:extLst>
                </a:gridCol>
                <a:gridCol w="2567360">
                  <a:extLst>
                    <a:ext uri="{9D8B030D-6E8A-4147-A177-3AD203B41FA5}">
                      <a16:colId xmlns:a16="http://schemas.microsoft.com/office/drawing/2014/main" val="34255077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WPU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$4674 to $4870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4.2%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255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$25M on-going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4909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$25.6M on-going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43779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$35M one-time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54383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School Fees (reinstated dollars)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$17.8M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0628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Open 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3822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Dyslexia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127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b="1" dirty="0"/>
                        <a:t>Grow Your Own Educator (SPED)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62589"/>
                  </a:ext>
                </a:extLst>
              </a:tr>
            </a:tbl>
          </a:graphicData>
        </a:graphic>
      </p:graphicFrame>
      <p:pic>
        <p:nvPicPr>
          <p:cNvPr id="12" name="Picture Placeholder 11" descr="A person sitting at their deck and a person walking to their desk">
            <a:extLst>
              <a:ext uri="{FF2B5EF4-FFF2-40B4-BE49-F238E27FC236}">
                <a16:creationId xmlns:a16="http://schemas.microsoft.com/office/drawing/2014/main" id="{7372550F-E2C0-2C0B-0ABA-5672CEBF7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531" r="-4" b="-4"/>
          <a:stretch>
            <a:fillRect/>
          </a:stretch>
        </p:blipFill>
        <p:spPr>
          <a:xfrm>
            <a:off x="8229600" y="3108960"/>
            <a:ext cx="3017520" cy="3108960"/>
          </a:xfrm>
          <a:noFill/>
        </p:spPr>
      </p:pic>
    </p:spTree>
    <p:extLst>
      <p:ext uri="{BB962C8B-B14F-4D97-AF65-F5344CB8AC3E}">
        <p14:creationId xmlns:p14="http://schemas.microsoft.com/office/powerpoint/2010/main" val="273508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663440" cy="1737360"/>
          </a:xfrm>
        </p:spPr>
        <p:txBody>
          <a:bodyPr anchor="t" anchorCtr="0">
            <a:normAutofit/>
          </a:bodyPr>
          <a:lstStyle/>
          <a:p>
            <a:r>
              <a:rPr lang="en-US" altLang="zh-CN" dirty="0"/>
              <a:t>Session Highlights – Bills Passed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14400" y="2244436"/>
            <a:ext cx="8348472" cy="3872900"/>
          </a:xfrm>
        </p:spPr>
        <p:txBody>
          <a:bodyPr>
            <a:normAutofit/>
          </a:bodyPr>
          <a:lstStyle/>
          <a:p>
            <a:r>
              <a:rPr lang="en-US" sz="2000" dirty="0"/>
              <a:t>HB273: Classroom Technology Amendments (Defay)</a:t>
            </a:r>
          </a:p>
          <a:p>
            <a:r>
              <a:rPr lang="en-US" sz="2000" dirty="0"/>
              <a:t>SB69: School Devise Revisions (Fillmore)</a:t>
            </a:r>
          </a:p>
          <a:p>
            <a:r>
              <a:rPr lang="en-US" sz="2000" dirty="0"/>
              <a:t>SB164: School Construction Amendments (Wilson)</a:t>
            </a:r>
          </a:p>
          <a:p>
            <a:r>
              <a:rPr lang="en-US" sz="2000" dirty="0"/>
              <a:t>SB241: Early Literacy (Millner)</a:t>
            </a:r>
          </a:p>
          <a:p>
            <a:r>
              <a:rPr lang="en-US" sz="2000" dirty="0"/>
              <a:t>SB267: Software in Education Amendments (Cullimore)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1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B4C6E7"/>
      </a:accent4>
      <a:accent5>
        <a:srgbClr val="A7C6E9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6">
      <a:majorFont>
        <a:latin typeface="Posterama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9027928_win32_EF_v4" id="{FA821E7E-D625-4DCD-A30E-3216B54C8383}" vid="{DE28BE6C-8054-44B2-A92D-A1CAFC256BD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09351-EDD4-484E-ACD6-D50CCB1376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B3C62-858A-4A01-AFEF-21E0BB8CE26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9897CAE-455D-42C9-A951-0C21BC122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{4DAEA110-918F-468B-A791-84E0C563F7DA}TF63aebcec-8e39-4664-940a-dd6c2f00c54d020a9832_win32-3cdd3ee32610</Template>
  <TotalTime>1648</TotalTime>
  <Words>472</Words>
  <Application>Microsoft Office PowerPoint</Application>
  <PresentationFormat>Widescreen</PresentationFormat>
  <Paragraphs>101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Abadi</vt:lpstr>
      <vt:lpstr>Arial</vt:lpstr>
      <vt:lpstr>Calibri</vt:lpstr>
      <vt:lpstr>Posterama</vt:lpstr>
      <vt:lpstr>Posterama Text SemiBold</vt:lpstr>
      <vt:lpstr>Custom</vt:lpstr>
      <vt:lpstr>USBA Spring Regional Meeting</vt:lpstr>
      <vt:lpstr>Agenda </vt:lpstr>
      <vt:lpstr>Thank You!!</vt:lpstr>
      <vt:lpstr>Push  Pause</vt:lpstr>
      <vt:lpstr>Session Highlights</vt:lpstr>
      <vt:lpstr>JLC Highlights</vt:lpstr>
      <vt:lpstr>JLC Priority Review</vt:lpstr>
      <vt:lpstr>Funding Overview</vt:lpstr>
      <vt:lpstr>Session Highlights – Bills Passed</vt:lpstr>
      <vt:lpstr>Session Highlights – Bills Failed</vt:lpstr>
      <vt:lpstr>Looking Forward</vt:lpstr>
      <vt:lpstr>We want to hear from you.</vt:lpstr>
      <vt:lpstr>Save the Dates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Lexi Cunningham</dc:creator>
  <cp:lastModifiedBy>Lexi Cunningham</cp:lastModifiedBy>
  <cp:revision>1</cp:revision>
  <dcterms:created xsi:type="dcterms:W3CDTF">2026-03-01T01:43:54Z</dcterms:created>
  <dcterms:modified xsi:type="dcterms:W3CDTF">2026-03-11T14:17:46Z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