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3"/>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13716000" cx="24384000"/>
  <p:notesSz cx="6858000" cy="9144000"/>
  <p:embeddedFontLst>
    <p:embeddedFont>
      <p:font typeface="Roboto Black"/>
      <p:bold r:id="rId35"/>
      <p:boldItalic r:id="rId36"/>
    </p:embeddedFont>
    <p:embeddedFont>
      <p:font typeface="Roboto"/>
      <p:regular r:id="rId37"/>
      <p:bold r:id="rId38"/>
      <p:italic r:id="rId39"/>
      <p:boldItalic r:id="rId40"/>
    </p:embeddedFont>
    <p:embeddedFont>
      <p:font typeface="Arial Narrow"/>
      <p:regular r:id="rId41"/>
      <p:bold r:id="rId42"/>
      <p:italic r:id="rId43"/>
      <p:boldItalic r:id="rId44"/>
    </p:embeddedFont>
    <p:embeddedFont>
      <p:font typeface="Helvetica Neue"/>
      <p:regular r:id="rId45"/>
      <p:bold r:id="rId46"/>
      <p:italic r:id="rId47"/>
      <p:boldItalic r:id="rId48"/>
    </p:embeddedFont>
    <p:embeddedFont>
      <p:font typeface="Arial Black"/>
      <p:regular r:id="rId49"/>
    </p:embeddedFont>
    <p:embeddedFont>
      <p:font typeface="Oswald"/>
      <p:regular r:id="rId50"/>
      <p:bold r:id="rId51"/>
    </p:embeddedFont>
    <p:embeddedFont>
      <p:font typeface="Helvetica Neue Light"/>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ArialNarrow-bold.fntdata"/><Relationship Id="rId41" Type="http://schemas.openxmlformats.org/officeDocument/2006/relationships/font" Target="fonts/ArialNarrow-regular.fntdata"/><Relationship Id="rId44" Type="http://schemas.openxmlformats.org/officeDocument/2006/relationships/font" Target="fonts/ArialNarrow-boldItalic.fntdata"/><Relationship Id="rId43" Type="http://schemas.openxmlformats.org/officeDocument/2006/relationships/font" Target="fonts/ArialNarrow-italic.fntdata"/><Relationship Id="rId46" Type="http://schemas.openxmlformats.org/officeDocument/2006/relationships/font" Target="fonts/HelveticaNeue-bold.fntdata"/><Relationship Id="rId45" Type="http://schemas.openxmlformats.org/officeDocument/2006/relationships/font" Target="fonts/HelveticaNeue-regular.fntdata"/><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HelveticaNeue-boldItalic.fntdata"/><Relationship Id="rId47" Type="http://schemas.openxmlformats.org/officeDocument/2006/relationships/font" Target="fonts/HelveticaNeue-italic.fntdata"/><Relationship Id="rId49" Type="http://schemas.openxmlformats.org/officeDocument/2006/relationships/font" Target="fonts/ArialBlack-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RobotoBlack-bold.fntdata"/><Relationship Id="rId34" Type="http://schemas.openxmlformats.org/officeDocument/2006/relationships/slide" Target="slides/slide28.xml"/><Relationship Id="rId37" Type="http://schemas.openxmlformats.org/officeDocument/2006/relationships/font" Target="fonts/Roboto-regular.fntdata"/><Relationship Id="rId36" Type="http://schemas.openxmlformats.org/officeDocument/2006/relationships/font" Target="fonts/RobotoBlack-boldItalic.fntdata"/><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bold.fntdata"/><Relationship Id="rId50" Type="http://schemas.openxmlformats.org/officeDocument/2006/relationships/font" Target="fonts/Oswald-regular.fntdata"/><Relationship Id="rId53" Type="http://schemas.openxmlformats.org/officeDocument/2006/relationships/font" Target="fonts/HelveticaNeueLight-bold.fntdata"/><Relationship Id="rId52" Type="http://schemas.openxmlformats.org/officeDocument/2006/relationships/font" Target="fonts/HelveticaNeueLight-regular.fntdata"/><Relationship Id="rId11" Type="http://schemas.openxmlformats.org/officeDocument/2006/relationships/slide" Target="slides/slide5.xml"/><Relationship Id="rId55" Type="http://schemas.openxmlformats.org/officeDocument/2006/relationships/font" Target="fonts/HelveticaNeueLight-boldItalic.fntdata"/><Relationship Id="rId10" Type="http://schemas.openxmlformats.org/officeDocument/2006/relationships/slide" Target="slides/slide4.xml"/><Relationship Id="rId54" Type="http://schemas.openxmlformats.org/officeDocument/2006/relationships/font" Target="fonts/HelveticaNeueLight-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yLm6KbH5Wno"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e3b0b5504_0_3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1" name="Google Shape;201;g8e3b0b5504_0_3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b4abb2d2b5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b4abb2d2b5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b4abb2d2b5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b4abb2d2b5_0_1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3a3825c1b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b3a3825c1b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b3a3825c1b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b3a3825c1b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b3a3825c1b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b3a3825c1b_0_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b3a3825c1b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b3a3825c1b_0_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b3a3825c1b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b3a3825c1b_0_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b3a3825c1b_0_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b3a3825c1b_0_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3a3825c1b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3a3825c1b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b3a3825c1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b3a3825c1b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e3b0b5504_0_4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g8e3b0b5504_0_4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n-US">
                <a:latin typeface="Arial"/>
                <a:ea typeface="Arial"/>
                <a:cs typeface="Arial"/>
                <a:sym typeface="Arial"/>
              </a:rPr>
              <a:t>EXPLAIN </a:t>
            </a:r>
            <a:r>
              <a:rPr b="0" lang="en-US">
                <a:latin typeface="Arial"/>
                <a:ea typeface="Arial"/>
                <a:cs typeface="Arial"/>
                <a:sym typeface="Arial"/>
              </a:rPr>
              <a:t>SHARP data briefly</a:t>
            </a:r>
            <a:r>
              <a:rPr lang="en-US">
                <a:latin typeface="Arial"/>
                <a:ea typeface="Arial"/>
                <a:cs typeface="Arial"/>
                <a:sym typeface="Arial"/>
              </a:rPr>
              <a:t>. P</a:t>
            </a:r>
            <a:r>
              <a:rPr b="0" lang="en-US">
                <a:latin typeface="Arial"/>
                <a:ea typeface="Arial"/>
                <a:cs typeface="Arial"/>
                <a:sym typeface="Arial"/>
              </a:rPr>
              <a:t>oint out that </a:t>
            </a:r>
            <a:r>
              <a:rPr lang="en-US">
                <a:latin typeface="Arial"/>
                <a:ea typeface="Arial"/>
                <a:cs typeface="Arial"/>
                <a:sym typeface="Arial"/>
              </a:rPr>
              <a:t>many</a:t>
            </a:r>
            <a:r>
              <a:rPr b="0" lang="en-US">
                <a:latin typeface="Arial"/>
                <a:ea typeface="Arial"/>
                <a:cs typeface="Arial"/>
                <a:sym typeface="Arial"/>
              </a:rPr>
              <a:t>, many kids in our community are struggling.</a:t>
            </a:r>
            <a:endParaRPr/>
          </a:p>
          <a:p>
            <a:pPr indent="0" lvl="0" marL="0" marR="0" rtl="0" algn="l">
              <a:lnSpc>
                <a:spcPct val="117999"/>
              </a:lnSpc>
              <a:spcBef>
                <a:spcPts val="0"/>
              </a:spcBef>
              <a:spcAft>
                <a:spcPts val="0"/>
              </a:spcAft>
              <a:buSzPts val="2200"/>
              <a:buFont typeface="Arial"/>
              <a:buNone/>
            </a:pPr>
            <a:r>
              <a:rPr lang="en-US">
                <a:latin typeface="Arial"/>
                <a:ea typeface="Arial"/>
                <a:cs typeface="Arial"/>
                <a:sym typeface="Arial"/>
              </a:rPr>
              <a:t>Key points: the number has almost doubled since 2011.  It’s time to take action. (FYI, it was 17% in 2013 and 22% in 2015.)</a:t>
            </a:r>
            <a:endParaRPr b="1">
              <a:latin typeface="Arial"/>
              <a:ea typeface="Arial"/>
              <a:cs typeface="Arial"/>
              <a:sym typeface="Arial"/>
            </a:endParaRPr>
          </a:p>
          <a:p>
            <a:pPr indent="0" lvl="0" marL="0" rtl="0" algn="l">
              <a:lnSpc>
                <a:spcPct val="117999"/>
              </a:lnSpc>
              <a:spcBef>
                <a:spcPts val="0"/>
              </a:spcBef>
              <a:spcAft>
                <a:spcPts val="0"/>
              </a:spcAft>
              <a:buNone/>
            </a:pPr>
            <a:r>
              <a:t/>
            </a:r>
            <a:endParaRPr b="1">
              <a:latin typeface="Arial"/>
              <a:ea typeface="Arial"/>
              <a:cs typeface="Arial"/>
              <a:sym typeface="Arial"/>
            </a:endParaRPr>
          </a:p>
          <a:p>
            <a:pPr indent="0" lvl="0" marL="0" rtl="0" algn="l">
              <a:lnSpc>
                <a:spcPct val="117999"/>
              </a:lnSpc>
              <a:spcBef>
                <a:spcPts val="0"/>
              </a:spcBef>
              <a:spcAft>
                <a:spcPts val="0"/>
              </a:spcAft>
              <a:buNone/>
            </a:pPr>
            <a:r>
              <a:rPr b="1" lang="en-US">
                <a:latin typeface="Arial"/>
                <a:ea typeface="Arial"/>
                <a:cs typeface="Arial"/>
                <a:sym typeface="Arial"/>
              </a:rPr>
              <a:t>Purpose of this slide: </a:t>
            </a:r>
            <a:r>
              <a:rPr lang="en-US">
                <a:latin typeface="Arial"/>
                <a:ea typeface="Arial"/>
                <a:cs typeface="Arial"/>
                <a:sym typeface="Arial"/>
              </a:rPr>
              <a:t>for those who may not have heard about or understand the extent of the mental health struggle among youth.</a:t>
            </a:r>
            <a:endParaRPr/>
          </a:p>
          <a:p>
            <a:pPr indent="0" lvl="0" marL="0" rtl="0" algn="l">
              <a:lnSpc>
                <a:spcPct val="117999"/>
              </a:lnSpc>
              <a:spcBef>
                <a:spcPts val="0"/>
              </a:spcBef>
              <a:spcAft>
                <a:spcPts val="0"/>
              </a:spcAft>
              <a:buNone/>
            </a:pPr>
            <a:r>
              <a:t/>
            </a:r>
            <a:endParaRPr>
              <a:latin typeface="Arial"/>
              <a:ea typeface="Arial"/>
              <a:cs typeface="Arial"/>
              <a:sym typeface="Arial"/>
            </a:endParaRPr>
          </a:p>
          <a:p>
            <a:pPr indent="0" lvl="0" marL="0" rtl="0" algn="l">
              <a:lnSpc>
                <a:spcPct val="117999"/>
              </a:lnSpc>
              <a:spcBef>
                <a:spcPts val="0"/>
              </a:spcBef>
              <a:spcAft>
                <a:spcPts val="0"/>
              </a:spcAft>
              <a:buNone/>
            </a:pPr>
            <a:r>
              <a:rPr b="1" lang="en-US">
                <a:latin typeface="Arial"/>
                <a:ea typeface="Arial"/>
                <a:cs typeface="Arial"/>
                <a:sym typeface="Arial"/>
              </a:rPr>
              <a:t>Questions you may get asked:</a:t>
            </a:r>
            <a:endParaRPr/>
          </a:p>
          <a:p>
            <a:pPr indent="0" lvl="0" marL="0" rtl="0" algn="l">
              <a:lnSpc>
                <a:spcPct val="117999"/>
              </a:lnSpc>
              <a:spcBef>
                <a:spcPts val="0"/>
              </a:spcBef>
              <a:spcAft>
                <a:spcPts val="0"/>
              </a:spcAft>
              <a:buNone/>
            </a:pPr>
            <a:r>
              <a:rPr lang="en-US">
                <a:latin typeface="Arial"/>
                <a:ea typeface="Arial"/>
                <a:cs typeface="Arial"/>
                <a:sym typeface="Arial"/>
              </a:rPr>
              <a:t>Q: What is SHARP data?</a:t>
            </a:r>
            <a:endParaRPr/>
          </a:p>
          <a:p>
            <a:pPr indent="0" lvl="0" marL="0" rtl="0" algn="l">
              <a:lnSpc>
                <a:spcPct val="117999"/>
              </a:lnSpc>
              <a:spcBef>
                <a:spcPts val="0"/>
              </a:spcBef>
              <a:spcAft>
                <a:spcPts val="0"/>
              </a:spcAft>
              <a:buNone/>
            </a:pPr>
            <a:r>
              <a:rPr lang="en-US">
                <a:latin typeface="Arial"/>
                <a:ea typeface="Arial"/>
                <a:cs typeface="Arial"/>
                <a:sym typeface="Arial"/>
              </a:rPr>
              <a:t>A: A survey administered via the school districts to 6</a:t>
            </a:r>
            <a:r>
              <a:rPr baseline="30000" lang="en-US">
                <a:latin typeface="Arial"/>
                <a:ea typeface="Arial"/>
                <a:cs typeface="Arial"/>
                <a:sym typeface="Arial"/>
              </a:rPr>
              <a:t>th</a:t>
            </a:r>
            <a:r>
              <a:rPr lang="en-US">
                <a:latin typeface="Arial"/>
                <a:ea typeface="Arial"/>
                <a:cs typeface="Arial"/>
                <a:sym typeface="Arial"/>
              </a:rPr>
              <a:t>, 8</a:t>
            </a:r>
            <a:r>
              <a:rPr baseline="30000" lang="en-US">
                <a:latin typeface="Arial"/>
                <a:ea typeface="Arial"/>
                <a:cs typeface="Arial"/>
                <a:sym typeface="Arial"/>
              </a:rPr>
              <a:t>th</a:t>
            </a:r>
            <a:r>
              <a:rPr lang="en-US">
                <a:latin typeface="Arial"/>
                <a:ea typeface="Arial"/>
                <a:cs typeface="Arial"/>
                <a:sym typeface="Arial"/>
              </a:rPr>
              <a:t>, 10</a:t>
            </a:r>
            <a:r>
              <a:rPr baseline="30000" lang="en-US">
                <a:latin typeface="Arial"/>
                <a:ea typeface="Arial"/>
                <a:cs typeface="Arial"/>
                <a:sym typeface="Arial"/>
              </a:rPr>
              <a:t>th</a:t>
            </a:r>
            <a:r>
              <a:rPr lang="en-US">
                <a:latin typeface="Arial"/>
                <a:ea typeface="Arial"/>
                <a:cs typeface="Arial"/>
                <a:sym typeface="Arial"/>
              </a:rPr>
              <a:t>, and 12</a:t>
            </a:r>
            <a:r>
              <a:rPr baseline="30000" lang="en-US">
                <a:latin typeface="Arial"/>
                <a:ea typeface="Arial"/>
                <a:cs typeface="Arial"/>
                <a:sym typeface="Arial"/>
              </a:rPr>
              <a:t>th</a:t>
            </a:r>
            <a:r>
              <a:rPr lang="en-US">
                <a:latin typeface="Arial"/>
                <a:ea typeface="Arial"/>
                <a:cs typeface="Arial"/>
                <a:sym typeface="Arial"/>
              </a:rPr>
              <a:t> graders throughout the state. This is Utah County only data, but the trends are similar throughout the state. They ask about drugs, mental health, home, and neighborhood situations, etc.</a:t>
            </a:r>
            <a:endParaRPr/>
          </a:p>
          <a:p>
            <a:pPr indent="0" lvl="0" marL="0" rtl="0" algn="l">
              <a:lnSpc>
                <a:spcPct val="117999"/>
              </a:lnSpc>
              <a:spcBef>
                <a:spcPts val="0"/>
              </a:spcBef>
              <a:spcAft>
                <a:spcPts val="0"/>
              </a:spcAft>
              <a:buNone/>
            </a:pPr>
            <a:r>
              <a:t/>
            </a:r>
            <a:endParaRPr>
              <a:latin typeface="Arial"/>
              <a:ea typeface="Arial"/>
              <a:cs typeface="Arial"/>
              <a:sym typeface="Arial"/>
            </a:endParaRPr>
          </a:p>
          <a:p>
            <a:pPr indent="0" lvl="0" marL="0" rtl="0" algn="l">
              <a:lnSpc>
                <a:spcPct val="117999"/>
              </a:lnSpc>
              <a:spcBef>
                <a:spcPts val="0"/>
              </a:spcBef>
              <a:spcAft>
                <a:spcPts val="0"/>
              </a:spcAft>
              <a:buNone/>
            </a:pPr>
            <a:r>
              <a:rPr lang="en-US">
                <a:latin typeface="Arial"/>
                <a:ea typeface="Arial"/>
                <a:cs typeface="Arial"/>
                <a:sym typeface="Arial"/>
              </a:rPr>
              <a:t>Q: Isn’t this increase just due to “how we classify mental health?”</a:t>
            </a:r>
            <a:endParaRPr/>
          </a:p>
          <a:p>
            <a:pPr indent="0" lvl="0" marL="0" rtl="0" algn="l">
              <a:lnSpc>
                <a:spcPct val="117999"/>
              </a:lnSpc>
              <a:spcBef>
                <a:spcPts val="0"/>
              </a:spcBef>
              <a:spcAft>
                <a:spcPts val="0"/>
              </a:spcAft>
              <a:buNone/>
            </a:pPr>
            <a:r>
              <a:rPr lang="en-US">
                <a:latin typeface="Arial"/>
                <a:ea typeface="Arial"/>
                <a:cs typeface="Arial"/>
                <a:sym typeface="Arial"/>
              </a:rPr>
              <a:t>A: No. This isn’t “number of children diagnosed”—this asks only about feelings and behavior.</a:t>
            </a:r>
            <a:endParaRPr/>
          </a:p>
          <a:p>
            <a:pPr indent="0" lvl="0" marL="0" rtl="0" algn="l">
              <a:lnSpc>
                <a:spcPct val="117999"/>
              </a:lnSpc>
              <a:spcBef>
                <a:spcPts val="0"/>
              </a:spcBef>
              <a:spcAft>
                <a:spcPts val="0"/>
              </a:spcAft>
              <a:buNone/>
            </a:pPr>
            <a:r>
              <a:rPr lang="en-US">
                <a:latin typeface="Arial"/>
                <a:ea typeface="Arial"/>
                <a:cs typeface="Arial"/>
                <a:sym typeface="Arial"/>
              </a:rPr>
              <a:t>But a “yes” answer indicates a strong probability of clinical depression.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b3a3825c1b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b3a3825c1b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b3a3825c1b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b3a3825c1b_0_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b3a3825c1b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b3a3825c1b_0_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b3a3825c1b_0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b3a3825c1b_0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3a3825c1b_0_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b3a3825c1b_0_5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8e3b0b5504_0_5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1" name="Google Shape;361;g8e3b0b5504_0_5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n-US">
                <a:latin typeface="Arial"/>
                <a:ea typeface="Arial"/>
                <a:cs typeface="Arial"/>
                <a:sym typeface="Arial"/>
              </a:rPr>
              <a:t>Purpose of this slide: </a:t>
            </a:r>
            <a:r>
              <a:rPr lang="en-US">
                <a:latin typeface="Arial"/>
                <a:ea typeface="Arial"/>
                <a:cs typeface="Arial"/>
                <a:sym typeface="Arial"/>
              </a:rPr>
              <a:t>to help the audience </a:t>
            </a:r>
            <a:r>
              <a:rPr i="1" lang="en-US">
                <a:latin typeface="Arial"/>
                <a:ea typeface="Arial"/>
                <a:cs typeface="Arial"/>
                <a:sym typeface="Arial"/>
              </a:rPr>
              <a:t>feel</a:t>
            </a:r>
            <a:r>
              <a:rPr i="0" lang="en-US">
                <a:latin typeface="Arial"/>
                <a:ea typeface="Arial"/>
                <a:cs typeface="Arial"/>
                <a:sym typeface="Arial"/>
              </a:rPr>
              <a:t> what anxiety or depression feels like and what it feels like, in contrast, when kids feel safe, connected, and confident. </a:t>
            </a:r>
            <a:endParaRPr/>
          </a:p>
          <a:p>
            <a:pPr indent="0" lvl="0" marL="0" rtl="0" algn="l">
              <a:lnSpc>
                <a:spcPct val="117999"/>
              </a:lnSpc>
              <a:spcBef>
                <a:spcPts val="0"/>
              </a:spcBef>
              <a:spcAft>
                <a:spcPts val="0"/>
              </a:spcAft>
              <a:buNone/>
            </a:pPr>
            <a:r>
              <a:t/>
            </a:r>
            <a:endParaRPr/>
          </a:p>
          <a:p>
            <a:pPr indent="0" lvl="0" marL="0" rtl="0" algn="l">
              <a:spcBef>
                <a:spcPts val="0"/>
              </a:spcBef>
              <a:spcAft>
                <a:spcPts val="0"/>
              </a:spcAft>
              <a:buNone/>
            </a:pPr>
            <a:r>
              <a:rPr lang="en-US">
                <a:highlight>
                  <a:srgbClr val="FFFF00"/>
                </a:highlight>
              </a:rPr>
              <a:t>Zoom protocol:</a:t>
            </a:r>
            <a:r>
              <a:rPr lang="en-US"/>
              <a:t> to share the video, you’ll need to hover over the green Zoom bar that says “you are screen sharing.” Then go to “more” and hit “optimize share for full screen video clip.” This will share the sound and remove the other participant’s videos temporarily. (Just make sure to “uncheck” this when you’re done!)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Arial"/>
                <a:ea typeface="Arial"/>
                <a:cs typeface="Arial"/>
                <a:sym typeface="Arial"/>
              </a:rPr>
              <a:t>Here’s the YouTube link if the embedded video doesn’t work:</a:t>
            </a:r>
            <a:endParaRPr>
              <a:latin typeface="Arial"/>
              <a:ea typeface="Arial"/>
              <a:cs typeface="Arial"/>
              <a:sym typeface="Arial"/>
            </a:endParaRPr>
          </a:p>
          <a:p>
            <a:pPr indent="0" lvl="0" marL="0" rtl="0" algn="l">
              <a:spcBef>
                <a:spcPts val="0"/>
              </a:spcBef>
              <a:spcAft>
                <a:spcPts val="0"/>
              </a:spcAft>
              <a:buNone/>
            </a:pPr>
            <a:r>
              <a:rPr lang="en-US" u="sng">
                <a:solidFill>
                  <a:srgbClr val="0000FF"/>
                </a:solidFill>
                <a:hlinkClick r:id="rId2">
                  <a:extLst>
                    <a:ext uri="{A12FA001-AC4F-418D-AE19-62706E023703}">
                      <ahyp:hlinkClr val="tx"/>
                    </a:ext>
                  </a:extLst>
                </a:hlinkClick>
              </a:rPr>
              <a:t>https://www.youtube.com/watch?v=yLm6KbH5Wno</a:t>
            </a:r>
            <a:endParaRPr>
              <a:solidFill>
                <a:srgbClr val="0000FF"/>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e3b0b5504_0_5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g8e3b0b5504_0_5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rPr b="1" lang="en-US"/>
              <a:t>READ </a:t>
            </a:r>
            <a:r>
              <a:rPr b="0" lang="en-US"/>
              <a:t>the quote. This is the ultimate invitation: to do this every day. The easiest, shortest to-do list.</a:t>
            </a:r>
            <a:endParaRPr/>
          </a:p>
          <a:p>
            <a:pPr indent="0" lvl="0" marL="0" rtl="0" algn="l">
              <a:lnSpc>
                <a:spcPct val="120000"/>
              </a:lnSpc>
              <a:spcBef>
                <a:spcPts val="0"/>
              </a:spcBef>
              <a:spcAft>
                <a:spcPts val="0"/>
              </a:spcAft>
              <a:buNone/>
            </a:pPr>
            <a:r>
              <a:rPr b="0" lang="en-US"/>
              <a:t>You can link it back to the quote from the beginning if desired:</a:t>
            </a:r>
            <a:br>
              <a:rPr b="0" lang="en-US"/>
            </a:br>
            <a:r>
              <a:rPr lang="en-US"/>
              <a:t>“When confronted with the fallout of childhood trauma, why do some children adapt and overcome, while others bear lifelong scars that flatten their potential? A growing body of evidence points to one common answer: Every child who winds up doing well has had at least one stable and committed relationship with a supportive adult.”</a:t>
            </a:r>
            <a:endParaRPr/>
          </a:p>
          <a:p>
            <a:pPr indent="0" lvl="0" marL="0" rtl="0" algn="l">
              <a:lnSpc>
                <a:spcPct val="120000"/>
              </a:lnSpc>
              <a:spcBef>
                <a:spcPts val="0"/>
              </a:spcBef>
              <a:spcAft>
                <a:spcPts val="0"/>
              </a:spcAft>
              <a:buNone/>
            </a:pPr>
            <a:r>
              <a:rPr lang="en-US"/>
              <a:t>Safety, connection, and confidence are how you can be that supportive adult.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8e3b0b5504_0_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 name="Google Shape;373;g8e3b0b5504_0_5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n-US"/>
              <a:t>Ally applications are currently closed but will be open in spring 2021.</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8e3b0b5504_0_60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8e3b0b5504_0_6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b2920d1ec1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gb2920d1ec1_0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200"/>
              <a:buFont typeface="Arial"/>
              <a:buNone/>
            </a:pPr>
            <a:r>
              <a:rPr b="1" lang="en-US">
                <a:highlight>
                  <a:srgbClr val="FFFF00"/>
                </a:highlight>
                <a:latin typeface="Arial"/>
                <a:ea typeface="Arial"/>
                <a:cs typeface="Arial"/>
                <a:sym typeface="Arial"/>
              </a:rPr>
              <a:t>Zoom action:</a:t>
            </a:r>
            <a:r>
              <a:rPr b="1" lang="en-US">
                <a:latin typeface="Arial"/>
                <a:ea typeface="Arial"/>
                <a:cs typeface="Arial"/>
                <a:sym typeface="Arial"/>
              </a:rPr>
              <a:t> </a:t>
            </a:r>
            <a:r>
              <a:rPr lang="en-US">
                <a:latin typeface="Arial"/>
                <a:ea typeface="Arial"/>
                <a:cs typeface="Arial"/>
                <a:sym typeface="Arial"/>
              </a:rPr>
              <a:t>chat in the box some things you’ve heard about what’s behind this trend</a:t>
            </a:r>
            <a:endParaRPr>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t/>
            </a:r>
            <a:endParaRPr b="1">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rPr b="1" lang="en-US">
                <a:latin typeface="Arial"/>
                <a:ea typeface="Arial"/>
                <a:cs typeface="Arial"/>
                <a:sym typeface="Arial"/>
              </a:rPr>
              <a:t>Purpose of this slide</a:t>
            </a:r>
            <a:r>
              <a:rPr lang="en-US">
                <a:latin typeface="Arial"/>
                <a:ea typeface="Arial"/>
                <a:cs typeface="Arial"/>
                <a:sym typeface="Arial"/>
              </a:rPr>
              <a:t>: to show that there are a LOT of theories about mental health.</a:t>
            </a:r>
            <a:endParaRPr/>
          </a:p>
          <a:p>
            <a:pPr indent="0" lvl="0" marL="0" marR="0" rtl="0" algn="l">
              <a:lnSpc>
                <a:spcPct val="100000"/>
              </a:lnSpc>
              <a:spcBef>
                <a:spcPts val="0"/>
              </a:spcBef>
              <a:spcAft>
                <a:spcPts val="0"/>
              </a:spcAft>
              <a:buSzPts val="2200"/>
              <a:buFont typeface="Arial"/>
              <a:buNone/>
            </a:pPr>
            <a:r>
              <a:rPr b="1" lang="en-US">
                <a:latin typeface="Arial"/>
                <a:ea typeface="Arial"/>
                <a:cs typeface="Arial"/>
                <a:sym typeface="Arial"/>
              </a:rPr>
              <a:t>Step 1: </a:t>
            </a:r>
            <a:r>
              <a:rPr lang="en-US">
                <a:latin typeface="Arial"/>
                <a:ea typeface="Arial"/>
                <a:cs typeface="Arial"/>
                <a:sym typeface="Arial"/>
              </a:rPr>
              <a:t>state that often when we show people the data, the first thing they want to know is WHY mental health issues are rising.</a:t>
            </a:r>
            <a:endParaRPr/>
          </a:p>
          <a:p>
            <a:pPr indent="0" lvl="0" marL="0" marR="0" rtl="0" algn="l">
              <a:lnSpc>
                <a:spcPct val="100000"/>
              </a:lnSpc>
              <a:spcBef>
                <a:spcPts val="0"/>
              </a:spcBef>
              <a:spcAft>
                <a:spcPts val="0"/>
              </a:spcAft>
              <a:buSzPts val="2200"/>
              <a:buFont typeface="Arial"/>
              <a:buNone/>
            </a:pPr>
            <a:r>
              <a:rPr b="1" lang="en-US">
                <a:latin typeface="Arial"/>
                <a:ea typeface="Arial"/>
                <a:cs typeface="Arial"/>
                <a:sym typeface="Arial"/>
              </a:rPr>
              <a:t>Step 2: </a:t>
            </a:r>
            <a:r>
              <a:rPr lang="en-US">
                <a:latin typeface="Arial"/>
                <a:ea typeface="Arial"/>
                <a:cs typeface="Arial"/>
                <a:sym typeface="Arial"/>
              </a:rPr>
              <a:t>offer a few possibilities (cell phones, altitude, school). You may invite the audience to add one or two more.</a:t>
            </a:r>
            <a:endParaRPr/>
          </a:p>
          <a:p>
            <a:pPr indent="0" lvl="0" marL="0" marR="0" rtl="0" algn="l">
              <a:lnSpc>
                <a:spcPct val="100000"/>
              </a:lnSpc>
              <a:spcBef>
                <a:spcPts val="0"/>
              </a:spcBef>
              <a:spcAft>
                <a:spcPts val="0"/>
              </a:spcAft>
              <a:buSzPts val="2200"/>
              <a:buFont typeface="Arial"/>
              <a:buNone/>
            </a:pPr>
            <a:r>
              <a:rPr b="1" lang="en-US">
                <a:latin typeface="Arial"/>
                <a:ea typeface="Arial"/>
                <a:cs typeface="Arial"/>
                <a:sym typeface="Arial"/>
              </a:rPr>
              <a:t>Step 3: </a:t>
            </a:r>
            <a:r>
              <a:rPr b="0" lang="en-US">
                <a:latin typeface="Arial"/>
                <a:ea typeface="Arial"/>
                <a:cs typeface="Arial"/>
                <a:sym typeface="Arial"/>
              </a:rPr>
              <a:t>state that some of these are probably correct, and some of them are probably overblown, BUT we want to take a step back for a moment from “causation theories.”</a:t>
            </a:r>
            <a:endParaRPr/>
          </a:p>
          <a:p>
            <a:pPr indent="0" lvl="0" marL="0" marR="0" rtl="0" algn="l">
              <a:lnSpc>
                <a:spcPct val="100000"/>
              </a:lnSpc>
              <a:spcBef>
                <a:spcPts val="0"/>
              </a:spcBef>
              <a:spcAft>
                <a:spcPts val="0"/>
              </a:spcAft>
              <a:buSzPts val="2200"/>
              <a:buFont typeface="Helvetica Neue"/>
              <a:buNone/>
            </a:pPr>
            <a:r>
              <a:t/>
            </a:r>
            <a:endParaRPr b="0">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rPr b="0" lang="en-US">
                <a:latin typeface="Arial"/>
                <a:ea typeface="Arial"/>
                <a:cs typeface="Arial"/>
                <a:sym typeface="Arial"/>
              </a:rPr>
              <a:t>IMPORTANT: Do not spend too much time on this slide! It is primarily a transition from slide 3 to slide 5.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4abb2d2b5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6" name="Google Shape;236;gb4abb2d2b5_0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n-US">
                <a:latin typeface="Arial"/>
                <a:ea typeface="Arial"/>
                <a:cs typeface="Arial"/>
                <a:sym typeface="Arial"/>
              </a:rPr>
              <a:t>Purpose of this slide: </a:t>
            </a:r>
            <a:r>
              <a:rPr b="0" lang="en-US">
                <a:latin typeface="Arial"/>
                <a:ea typeface="Arial"/>
                <a:cs typeface="Arial"/>
                <a:sym typeface="Arial"/>
              </a:rPr>
              <a:t>to demonstrate how both physical health and mental health challenges are very complex!</a:t>
            </a:r>
            <a:endParaRPr/>
          </a:p>
          <a:p>
            <a:pPr indent="0" lvl="0" marL="0" rtl="0" algn="l">
              <a:lnSpc>
                <a:spcPct val="117999"/>
              </a:lnSpc>
              <a:spcBef>
                <a:spcPts val="0"/>
              </a:spcBef>
              <a:spcAft>
                <a:spcPts val="0"/>
              </a:spcAft>
              <a:buNone/>
            </a:pPr>
            <a:r>
              <a:t/>
            </a:r>
            <a:endParaRPr b="0">
              <a:latin typeface="Arial"/>
              <a:ea typeface="Arial"/>
              <a:cs typeface="Arial"/>
              <a:sym typeface="Arial"/>
            </a:endParaRPr>
          </a:p>
          <a:p>
            <a:pPr indent="0" lvl="0" marL="0" rtl="0" algn="l">
              <a:lnSpc>
                <a:spcPct val="117999"/>
              </a:lnSpc>
              <a:spcBef>
                <a:spcPts val="0"/>
              </a:spcBef>
              <a:spcAft>
                <a:spcPts val="0"/>
              </a:spcAft>
              <a:buNone/>
            </a:pPr>
            <a:r>
              <a:rPr b="1" lang="en-US">
                <a:latin typeface="Arial"/>
                <a:ea typeface="Arial"/>
                <a:cs typeface="Arial"/>
                <a:sym typeface="Arial"/>
              </a:rPr>
              <a:t>Step 1: Set up the metaphor: </a:t>
            </a:r>
            <a:r>
              <a:rPr b="0" lang="en-US">
                <a:latin typeface="Arial"/>
                <a:ea typeface="Arial"/>
                <a:cs typeface="Arial"/>
                <a:sym typeface="Arial"/>
              </a:rPr>
              <a:t>Imagine you know someone </a:t>
            </a:r>
            <a:r>
              <a:rPr lang="en-US">
                <a:latin typeface="Arial"/>
                <a:ea typeface="Arial"/>
                <a:cs typeface="Arial"/>
                <a:sym typeface="Arial"/>
              </a:rPr>
              <a:t>who is trying</a:t>
            </a:r>
            <a:r>
              <a:rPr b="0" lang="en-US">
                <a:latin typeface="Arial"/>
                <a:ea typeface="Arial"/>
                <a:cs typeface="Arial"/>
                <a:sym typeface="Arial"/>
              </a:rPr>
              <a:t> to run a marathon and they are failing. </a:t>
            </a:r>
            <a:endParaRPr/>
          </a:p>
          <a:p>
            <a:pPr indent="0" lvl="0" marL="0" rtl="0" algn="l">
              <a:lnSpc>
                <a:spcPct val="117999"/>
              </a:lnSpc>
              <a:spcBef>
                <a:spcPts val="0"/>
              </a:spcBef>
              <a:spcAft>
                <a:spcPts val="0"/>
              </a:spcAft>
              <a:buNone/>
            </a:pPr>
            <a:r>
              <a:rPr b="1" lang="en-US">
                <a:latin typeface="Arial"/>
                <a:ea typeface="Arial"/>
                <a:cs typeface="Arial"/>
                <a:sym typeface="Arial"/>
              </a:rPr>
              <a:t>Step 2: Walk </a:t>
            </a:r>
            <a:r>
              <a:rPr b="0" lang="en-US">
                <a:latin typeface="Arial"/>
                <a:ea typeface="Arial"/>
                <a:cs typeface="Arial"/>
                <a:sym typeface="Arial"/>
              </a:rPr>
              <a:t>the audience through each item (biological, psychological, etc.).</a:t>
            </a:r>
            <a:endParaRPr b="0">
              <a:latin typeface="Arial"/>
              <a:ea typeface="Arial"/>
              <a:cs typeface="Arial"/>
              <a:sym typeface="Arial"/>
            </a:endParaRPr>
          </a:p>
          <a:p>
            <a:pPr indent="0" lvl="0" marL="0" rtl="0" algn="l">
              <a:lnSpc>
                <a:spcPct val="117999"/>
              </a:lnSpc>
              <a:spcBef>
                <a:spcPts val="0"/>
              </a:spcBef>
              <a:spcAft>
                <a:spcPts val="0"/>
              </a:spcAft>
              <a:buNone/>
            </a:pPr>
            <a:r>
              <a:rPr b="1" lang="en-US">
                <a:latin typeface="Arial"/>
                <a:ea typeface="Arial"/>
                <a:cs typeface="Arial"/>
                <a:sym typeface="Arial"/>
              </a:rPr>
              <a:t>Step 3: Ask: </a:t>
            </a:r>
            <a:r>
              <a:rPr b="0" lang="en-US">
                <a:latin typeface="Arial"/>
                <a:ea typeface="Arial"/>
                <a:cs typeface="Arial"/>
                <a:sym typeface="Arial"/>
              </a:rPr>
              <a:t>Which of these is the CAUSE of why someone fails?</a:t>
            </a:r>
            <a:endParaRPr>
              <a:latin typeface="Arial"/>
              <a:ea typeface="Arial"/>
              <a:cs typeface="Arial"/>
              <a:sym typeface="Arial"/>
            </a:endParaRPr>
          </a:p>
          <a:p>
            <a:pPr indent="0" lvl="0" marL="0" rtl="0" algn="l">
              <a:spcBef>
                <a:spcPts val="0"/>
              </a:spcBef>
              <a:spcAft>
                <a:spcPts val="0"/>
              </a:spcAft>
              <a:buNone/>
            </a:pPr>
            <a:r>
              <a:rPr b="1" lang="en-US">
                <a:highlight>
                  <a:srgbClr val="FFFF00"/>
                </a:highlight>
                <a:latin typeface="Arial"/>
                <a:ea typeface="Arial"/>
                <a:cs typeface="Arial"/>
                <a:sym typeface="Arial"/>
              </a:rPr>
              <a:t>Zoom action:</a:t>
            </a:r>
            <a:r>
              <a:rPr b="1" lang="en-US">
                <a:latin typeface="Arial"/>
                <a:ea typeface="Arial"/>
                <a:cs typeface="Arial"/>
                <a:sym typeface="Arial"/>
              </a:rPr>
              <a:t> </a:t>
            </a:r>
            <a:r>
              <a:rPr lang="en-US">
                <a:latin typeface="Arial"/>
                <a:ea typeface="Arial"/>
                <a:cs typeface="Arial"/>
                <a:sym typeface="Arial"/>
              </a:rPr>
              <a:t>run the poll</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Ask for a few people to unmute and explain why they chose what they did</a:t>
            </a:r>
            <a:endParaRPr>
              <a:latin typeface="Arial"/>
              <a:ea typeface="Arial"/>
              <a:cs typeface="Arial"/>
              <a:sym typeface="Arial"/>
            </a:endParaRPr>
          </a:p>
          <a:p>
            <a:pPr indent="0" lvl="0" marL="0" rtl="0" algn="l">
              <a:lnSpc>
                <a:spcPct val="117999"/>
              </a:lnSpc>
              <a:spcBef>
                <a:spcPts val="0"/>
              </a:spcBef>
              <a:spcAft>
                <a:spcPts val="0"/>
              </a:spcAft>
              <a:buNone/>
            </a:pPr>
            <a:r>
              <a:t/>
            </a:r>
            <a:endParaRPr b="0">
              <a:latin typeface="Arial"/>
              <a:ea typeface="Arial"/>
              <a:cs typeface="Arial"/>
              <a:sym typeface="Arial"/>
            </a:endParaRPr>
          </a:p>
          <a:p>
            <a:pPr indent="0" lvl="0" marL="0" rtl="0" algn="l">
              <a:lnSpc>
                <a:spcPct val="117999"/>
              </a:lnSpc>
              <a:spcBef>
                <a:spcPts val="0"/>
              </a:spcBef>
              <a:spcAft>
                <a:spcPts val="0"/>
              </a:spcAft>
              <a:buNone/>
            </a:pPr>
            <a:r>
              <a:rPr b="0" i="1" lang="en-US">
                <a:latin typeface="Arial"/>
                <a:ea typeface="Arial"/>
                <a:cs typeface="Arial"/>
                <a:sym typeface="Arial"/>
              </a:rPr>
              <a:t>Answers may include: </a:t>
            </a:r>
            <a:r>
              <a:rPr b="0" lang="en-US">
                <a:latin typeface="Arial"/>
                <a:ea typeface="Arial"/>
                <a:cs typeface="Arial"/>
                <a:sym typeface="Arial"/>
              </a:rPr>
              <a:t>all of them; some of them; it depends on the person; they interact with each other; and it’s complex!</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4abb2d2b5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gb4abb2d2b5_0_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b="1" lang="en-US">
                <a:latin typeface="Arial"/>
                <a:ea typeface="Arial"/>
                <a:cs typeface="Arial"/>
                <a:sym typeface="Arial"/>
              </a:rPr>
              <a:t>Step 1: Ask the audience</a:t>
            </a:r>
            <a:r>
              <a:rPr b="0" lang="en-US">
                <a:latin typeface="Arial"/>
                <a:ea typeface="Arial"/>
                <a:cs typeface="Arial"/>
                <a:sym typeface="Arial"/>
              </a:rPr>
              <a:t>—what if instead of a marathon runner, </a:t>
            </a:r>
            <a:r>
              <a:rPr lang="en-US">
                <a:latin typeface="Arial"/>
                <a:ea typeface="Arial"/>
                <a:cs typeface="Arial"/>
                <a:sym typeface="Arial"/>
              </a:rPr>
              <a:t>we talked about</a:t>
            </a:r>
            <a:r>
              <a:rPr b="0" lang="en-US">
                <a:latin typeface="Arial"/>
                <a:ea typeface="Arial"/>
                <a:cs typeface="Arial"/>
                <a:sym typeface="Arial"/>
              </a:rPr>
              <a:t> an anxious or depressed child? Which of these is the “right” answer to why someone struggles? (</a:t>
            </a:r>
            <a:r>
              <a:rPr lang="en-US">
                <a:latin typeface="Arial"/>
                <a:ea typeface="Arial"/>
                <a:cs typeface="Arial"/>
                <a:sym typeface="Arial"/>
              </a:rPr>
              <a:t>L</a:t>
            </a:r>
            <a:r>
              <a:rPr b="0" lang="en-US">
                <a:latin typeface="Arial"/>
                <a:ea typeface="Arial"/>
                <a:cs typeface="Arial"/>
                <a:sym typeface="Arial"/>
              </a:rPr>
              <a:t>et them just sit with that thought for a moment.)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b4abb2d2b5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gb4abb2d2b5_0_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Arial"/>
              <a:buNone/>
            </a:pPr>
            <a:r>
              <a:rPr b="1" lang="en-US">
                <a:latin typeface="Arial"/>
                <a:ea typeface="Arial"/>
                <a:cs typeface="Arial"/>
                <a:sym typeface="Arial"/>
              </a:rPr>
              <a:t>STATE: </a:t>
            </a:r>
            <a:r>
              <a:rPr lang="en-US">
                <a:latin typeface="Arial"/>
                <a:ea typeface="Arial"/>
                <a:cs typeface="Arial"/>
                <a:sym typeface="Arial"/>
              </a:rPr>
              <a:t>the desire to figure out the </a:t>
            </a:r>
            <a:r>
              <a:rPr i="1" lang="en-US">
                <a:latin typeface="Arial"/>
                <a:ea typeface="Arial"/>
                <a:cs typeface="Arial"/>
                <a:sym typeface="Arial"/>
              </a:rPr>
              <a:t>cause</a:t>
            </a:r>
            <a:r>
              <a:rPr lang="en-US">
                <a:latin typeface="Arial"/>
                <a:ea typeface="Arial"/>
                <a:cs typeface="Arial"/>
                <a:sym typeface="Arial"/>
              </a:rPr>
              <a:t> behind someone’s mental health concerns comes from a good place. We want to be helpful. But hopefully you are convinced that it’s really, really hard to figure out the cause.</a:t>
            </a:r>
            <a:endParaRPr>
              <a:latin typeface="Arial"/>
              <a:ea typeface="Arial"/>
              <a:cs typeface="Arial"/>
              <a:sym typeface="Arial"/>
            </a:endParaRPr>
          </a:p>
          <a:p>
            <a:pPr indent="0" lvl="0" marL="0" marR="0" rtl="0" algn="l">
              <a:lnSpc>
                <a:spcPct val="117999"/>
              </a:lnSpc>
              <a:spcBef>
                <a:spcPts val="0"/>
              </a:spcBef>
              <a:spcAft>
                <a:spcPts val="0"/>
              </a:spcAft>
              <a:buSzPts val="2200"/>
              <a:buFont typeface="Arial"/>
              <a:buNone/>
            </a:pPr>
            <a:r>
              <a:rPr b="1" lang="en-US">
                <a:latin typeface="Arial"/>
                <a:ea typeface="Arial"/>
                <a:cs typeface="Arial"/>
                <a:sym typeface="Arial"/>
              </a:rPr>
              <a:t>READ or SUMMARIZE</a:t>
            </a:r>
            <a:r>
              <a:rPr lang="en-US">
                <a:latin typeface="Arial"/>
                <a:ea typeface="Arial"/>
                <a:cs typeface="Arial"/>
                <a:sym typeface="Arial"/>
              </a:rPr>
              <a:t> the text on the slide.</a:t>
            </a:r>
            <a:endParaRPr>
              <a:latin typeface="Arial"/>
              <a:ea typeface="Arial"/>
              <a:cs typeface="Arial"/>
              <a:sym typeface="Arial"/>
            </a:endParaRPr>
          </a:p>
          <a:p>
            <a:pPr indent="0" lvl="0" marL="0" marR="0" rtl="0" algn="l">
              <a:lnSpc>
                <a:spcPct val="117999"/>
              </a:lnSpc>
              <a:spcBef>
                <a:spcPts val="0"/>
              </a:spcBef>
              <a:spcAft>
                <a:spcPts val="0"/>
              </a:spcAft>
              <a:buSzPts val="2200"/>
              <a:buFont typeface="Arial"/>
              <a:buNone/>
            </a:pPr>
            <a:r>
              <a:rPr b="1" lang="en-US">
                <a:latin typeface="Arial"/>
                <a:ea typeface="Arial"/>
                <a:cs typeface="Arial"/>
                <a:sym typeface="Arial"/>
              </a:rPr>
              <a:t>Purpose of this slide: </a:t>
            </a:r>
            <a:r>
              <a:rPr lang="en-US">
                <a:latin typeface="Arial"/>
                <a:ea typeface="Arial"/>
                <a:cs typeface="Arial"/>
                <a:sym typeface="Arial"/>
              </a:rPr>
              <a:t>transition from slide 6 to slide 8.</a:t>
            </a:r>
            <a:endParaRPr>
              <a:latin typeface="Arial"/>
              <a:ea typeface="Arial"/>
              <a:cs typeface="Arial"/>
              <a:sym typeface="Arial"/>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e3b0b5504_0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7" name="Google Shape;267;g8e3b0b5504_0_46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200"/>
              <a:buFont typeface="Arial"/>
              <a:buNone/>
            </a:pPr>
            <a:r>
              <a:rPr lang="en-US">
                <a:latin typeface="Arial"/>
                <a:ea typeface="Arial"/>
                <a:cs typeface="Arial"/>
                <a:sym typeface="Arial"/>
              </a:rPr>
              <a:t>How do we know what someone needs? </a:t>
            </a:r>
            <a:endParaRPr/>
          </a:p>
          <a:p>
            <a:pPr indent="0" lvl="0" marL="0" marR="0" rtl="0" algn="l">
              <a:lnSpc>
                <a:spcPct val="100000"/>
              </a:lnSpc>
              <a:spcBef>
                <a:spcPts val="0"/>
              </a:spcBef>
              <a:spcAft>
                <a:spcPts val="0"/>
              </a:spcAft>
              <a:buSzPts val="2200"/>
              <a:buFont typeface="Helvetica Neue"/>
              <a:buNone/>
            </a:pPr>
            <a:r>
              <a:t/>
            </a:r>
            <a:endParaRPr>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rPr b="1" lang="en-US">
                <a:latin typeface="Arial"/>
                <a:ea typeface="Arial"/>
                <a:cs typeface="Arial"/>
                <a:sym typeface="Arial"/>
              </a:rPr>
              <a:t>Step 1: ASK: </a:t>
            </a:r>
            <a:r>
              <a:rPr lang="en-US">
                <a:latin typeface="Arial"/>
                <a:ea typeface="Arial"/>
                <a:cs typeface="Arial"/>
                <a:sym typeface="Arial"/>
              </a:rPr>
              <a:t>How many of you are familiar or have heard of Maslow’s Hierarchy of Needs? </a:t>
            </a:r>
            <a:endParaRPr>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rPr lang="en-US">
                <a:latin typeface="Arial"/>
                <a:ea typeface="Arial"/>
                <a:cs typeface="Arial"/>
                <a:sym typeface="Arial"/>
              </a:rPr>
              <a:t>Maslow said: when people’s needs are met, then they thrive. And when they’re not met, then they don’t thrive.</a:t>
            </a:r>
            <a:endParaRPr>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rPr b="1" lang="en-US">
                <a:latin typeface="Arial"/>
                <a:ea typeface="Arial"/>
                <a:cs typeface="Arial"/>
                <a:sym typeface="Arial"/>
              </a:rPr>
              <a:t>Step 2: STATE: </a:t>
            </a:r>
            <a:r>
              <a:rPr lang="en-US">
                <a:latin typeface="Arial"/>
                <a:ea typeface="Arial"/>
                <a:cs typeface="Arial"/>
                <a:sym typeface="Arial"/>
              </a:rPr>
              <a:t>For example,</a:t>
            </a:r>
            <a:r>
              <a:rPr b="1" lang="en-US">
                <a:latin typeface="Arial"/>
                <a:ea typeface="Arial"/>
                <a:cs typeface="Arial"/>
                <a:sym typeface="Arial"/>
              </a:rPr>
              <a:t> </a:t>
            </a:r>
            <a:r>
              <a:rPr lang="en-US">
                <a:latin typeface="Arial"/>
                <a:ea typeface="Arial"/>
                <a:cs typeface="Arial"/>
                <a:sym typeface="Arial"/>
              </a:rPr>
              <a:t>most of us can agree that kids who don’t have enough to eat struggle to do well in school—that when your need for food isn’t met, it’s a barrier to success.</a:t>
            </a:r>
            <a:endParaRPr/>
          </a:p>
          <a:p>
            <a:pPr indent="0" lvl="0" marL="0" marR="0" rtl="0" algn="l">
              <a:lnSpc>
                <a:spcPct val="100000"/>
              </a:lnSpc>
              <a:spcBef>
                <a:spcPts val="0"/>
              </a:spcBef>
              <a:spcAft>
                <a:spcPts val="0"/>
              </a:spcAft>
              <a:buSzPts val="2200"/>
              <a:buFont typeface="Arial"/>
              <a:buNone/>
            </a:pPr>
            <a:r>
              <a:rPr lang="en-US">
                <a:latin typeface="Arial"/>
                <a:ea typeface="Arial"/>
                <a:cs typeface="Arial"/>
                <a:sym typeface="Arial"/>
              </a:rPr>
              <a:t>But did you know that human beings have other needs that create barriers to thriving beyond food and rest? </a:t>
            </a:r>
            <a:endParaRPr/>
          </a:p>
          <a:p>
            <a:pPr indent="0" lvl="0" marL="0" marR="0" rtl="0" algn="l">
              <a:lnSpc>
                <a:spcPct val="100000"/>
              </a:lnSpc>
              <a:spcBef>
                <a:spcPts val="0"/>
              </a:spcBef>
              <a:spcAft>
                <a:spcPts val="0"/>
              </a:spcAft>
              <a:buSzPts val="2200"/>
              <a:buFont typeface="Arial"/>
              <a:buNone/>
            </a:pPr>
            <a:r>
              <a:rPr lang="en-US">
                <a:latin typeface="Arial"/>
                <a:ea typeface="Arial"/>
                <a:cs typeface="Arial"/>
                <a:sym typeface="Arial"/>
              </a:rPr>
              <a:t>They are emotional needs. We call them safety, connection, and confidence. (click to slide for a video explanation)</a:t>
            </a:r>
            <a:endParaRPr>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2200"/>
              <a:buFont typeface="Arial"/>
              <a:buNone/>
            </a:pPr>
            <a:r>
              <a:rPr lang="en-US">
                <a:latin typeface="Arial"/>
                <a:ea typeface="Arial"/>
                <a:cs typeface="Arial"/>
                <a:sym typeface="Arial"/>
              </a:rPr>
              <a:t>THIS is the key of the whole presentation: when you meet people’s needs, then they thrive.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e3b0b5504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e3b0b5504_0_4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Let’s watch this video that goes into greater depth.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highlight>
                  <a:srgbClr val="FFFF00"/>
                </a:highlight>
              </a:rPr>
              <a:t>Zoom protocol:</a:t>
            </a:r>
            <a:r>
              <a:rPr lang="en-US"/>
              <a:t> to share the video, you’ll need to hover over the green Zoom bar that says “you are screen sharing.” Then go to “more” and hit “optimize share for full screen video clip.” This will share the sound and remove the other participant’s videos temporarily. (Just make sure to “uncheck” this when you’re done!)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4abb2d2b5_0_1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It’s not </a:t>
            </a:r>
            <a:r>
              <a:rPr i="1" lang="en-US"/>
              <a:t>only</a:t>
            </a:r>
            <a:r>
              <a:rPr lang="en-US"/>
              <a:t> about needs. </a:t>
            </a:r>
            <a:endParaRPr/>
          </a:p>
        </p:txBody>
      </p:sp>
      <p:sp>
        <p:nvSpPr>
          <p:cNvPr id="277" name="Google Shape;277;gb4abb2d2b5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2">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CUSTOM_1_1">
    <p:spTree>
      <p:nvGrpSpPr>
        <p:cNvPr id="55" name="Shape 55"/>
        <p:cNvGrpSpPr/>
        <p:nvPr/>
      </p:nvGrpSpPr>
      <p:grpSpPr>
        <a:xfrm>
          <a:off x="0" y="0"/>
          <a:ext cx="0" cy="0"/>
          <a:chOff x="0" y="0"/>
          <a:chExt cx="0" cy="0"/>
        </a:xfrm>
      </p:grpSpPr>
      <p:sp>
        <p:nvSpPr>
          <p:cNvPr id="56" name="Google Shape;56;p11"/>
          <p:cNvSpPr/>
          <p:nvPr/>
        </p:nvSpPr>
        <p:spPr>
          <a:xfrm>
            <a:off x="1366880" y="1644902"/>
            <a:ext cx="202392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57" name="Google Shape;57;p11"/>
          <p:cNvSpPr txBox="1"/>
          <p:nvPr>
            <p:ph idx="1" type="subTitle"/>
          </p:nvPr>
        </p:nvSpPr>
        <p:spPr>
          <a:xfrm>
            <a:off x="2085225" y="2018400"/>
            <a:ext cx="14787900" cy="978900"/>
          </a:xfrm>
          <a:prstGeom prst="rect">
            <a:avLst/>
          </a:prstGeom>
        </p:spPr>
        <p:txBody>
          <a:bodyPr anchorCtr="0" anchor="t" bIns="91425" lIns="91425" spcFirstLastPara="1" rIns="91425" wrap="square" tIns="91425">
            <a:noAutofit/>
          </a:bodyPr>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58" name="Google Shape;58;p11"/>
          <p:cNvSpPr txBox="1"/>
          <p:nvPr>
            <p:ph idx="2" type="body"/>
          </p:nvPr>
        </p:nvSpPr>
        <p:spPr>
          <a:xfrm>
            <a:off x="2255425" y="4319325"/>
            <a:ext cx="18766800" cy="5468400"/>
          </a:xfrm>
          <a:prstGeom prst="rect">
            <a:avLst/>
          </a:prstGeom>
        </p:spPr>
        <p:txBody>
          <a:bodyPr anchorCtr="0" anchor="t" bIns="91425" lIns="91425" spcFirstLastPara="1" rIns="91425" wrap="square" tIns="91425">
            <a:noAutofit/>
          </a:bodyPr>
          <a:lstStyle>
            <a:lvl1pPr indent="-431800" lvl="0" marL="457200">
              <a:spcBef>
                <a:spcPts val="0"/>
              </a:spcBef>
              <a:spcAft>
                <a:spcPts val="0"/>
              </a:spcAft>
              <a:buSzPts val="3200"/>
              <a:buChar char="●"/>
              <a:defRPr/>
            </a:lvl1pPr>
            <a:lvl2pPr indent="-431800" lvl="1" marL="914400">
              <a:spcBef>
                <a:spcPts val="0"/>
              </a:spcBef>
              <a:spcAft>
                <a:spcPts val="0"/>
              </a:spcAft>
              <a:buSzPts val="3200"/>
              <a:buChar char="○"/>
              <a:defRPr/>
            </a:lvl2pPr>
            <a:lvl3pPr indent="-431800" lvl="2" marL="1371600">
              <a:spcBef>
                <a:spcPts val="0"/>
              </a:spcBef>
              <a:spcAft>
                <a:spcPts val="0"/>
              </a:spcAft>
              <a:buSzPts val="3200"/>
              <a:buChar char="■"/>
              <a:defRPr/>
            </a:lvl3pPr>
            <a:lvl4pPr indent="-431800" lvl="3" marL="1828800">
              <a:spcBef>
                <a:spcPts val="0"/>
              </a:spcBef>
              <a:spcAft>
                <a:spcPts val="0"/>
              </a:spcAft>
              <a:buSzPts val="3200"/>
              <a:buChar char="●"/>
              <a:defRPr/>
            </a:lvl4pPr>
            <a:lvl5pPr indent="-431800" lvl="4" marL="2286000">
              <a:spcBef>
                <a:spcPts val="0"/>
              </a:spcBef>
              <a:spcAft>
                <a:spcPts val="0"/>
              </a:spcAft>
              <a:buSzPts val="3200"/>
              <a:buChar char="○"/>
              <a:defRPr/>
            </a:lvl5pPr>
            <a:lvl6pPr indent="-431800" lvl="5" marL="2743200">
              <a:spcBef>
                <a:spcPts val="0"/>
              </a:spcBef>
              <a:spcAft>
                <a:spcPts val="0"/>
              </a:spcAft>
              <a:buSzPts val="3200"/>
              <a:buChar char="■"/>
              <a:defRPr/>
            </a:lvl6pPr>
            <a:lvl7pPr indent="-431800" lvl="6" marL="3200400">
              <a:spcBef>
                <a:spcPts val="0"/>
              </a:spcBef>
              <a:spcAft>
                <a:spcPts val="0"/>
              </a:spcAft>
              <a:buSzPts val="3200"/>
              <a:buChar char="●"/>
              <a:defRPr/>
            </a:lvl7pPr>
            <a:lvl8pPr indent="-431800" lvl="7" marL="3657600">
              <a:spcBef>
                <a:spcPts val="0"/>
              </a:spcBef>
              <a:spcAft>
                <a:spcPts val="0"/>
              </a:spcAft>
              <a:buSzPts val="3200"/>
              <a:buChar char="○"/>
              <a:defRPr/>
            </a:lvl8pPr>
            <a:lvl9pPr indent="-431800" lvl="8" marL="4114800">
              <a:spcBef>
                <a:spcPts val="0"/>
              </a:spcBef>
              <a:spcAft>
                <a:spcPts val="0"/>
              </a:spcAft>
              <a:buSzPts val="32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3">
    <p:spTree>
      <p:nvGrpSpPr>
        <p:cNvPr id="59" name="Shape 59"/>
        <p:cNvGrpSpPr/>
        <p:nvPr/>
      </p:nvGrpSpPr>
      <p:grpSpPr>
        <a:xfrm>
          <a:off x="0" y="0"/>
          <a:ext cx="0" cy="0"/>
          <a:chOff x="0" y="0"/>
          <a:chExt cx="0" cy="0"/>
        </a:xfrm>
      </p:grpSpPr>
      <p:sp>
        <p:nvSpPr>
          <p:cNvPr id="60" name="Google Shape;60;p12"/>
          <p:cNvSpPr txBox="1"/>
          <p:nvPr>
            <p:ph type="title"/>
          </p:nvPr>
        </p:nvSpPr>
        <p:spPr>
          <a:xfrm>
            <a:off x="4833937" y="2303859"/>
            <a:ext cx="14716200" cy="4643400"/>
          </a:xfrm>
          <a:prstGeom prst="rect">
            <a:avLst/>
          </a:prstGeom>
          <a:noFill/>
          <a:ln>
            <a:noFill/>
          </a:ln>
        </p:spPr>
        <p:txBody>
          <a:bodyPr anchorCtr="0" anchor="b" bIns="71425" lIns="71425" spcFirstLastPara="1" rIns="71425" wrap="square" tIns="71425">
            <a:noAutofit/>
          </a:bodyPr>
          <a:lstStyle>
            <a:lvl1pPr lvl="0" rtl="0" algn="ctr">
              <a:lnSpc>
                <a:spcPct val="100000"/>
              </a:lnSpc>
              <a:spcBef>
                <a:spcPts val="0"/>
              </a:spcBef>
              <a:spcAft>
                <a:spcPts val="0"/>
              </a:spcAft>
              <a:buClr>
                <a:srgbClr val="000000"/>
              </a:buClr>
              <a:buSzPts val="1800"/>
              <a:buChar char="●"/>
              <a:defRPr/>
            </a:lvl1pPr>
            <a:lvl2pPr lvl="1" rtl="0" algn="ctr">
              <a:lnSpc>
                <a:spcPct val="100000"/>
              </a:lnSpc>
              <a:spcBef>
                <a:spcPts val="0"/>
              </a:spcBef>
              <a:spcAft>
                <a:spcPts val="0"/>
              </a:spcAft>
              <a:buClr>
                <a:srgbClr val="000000"/>
              </a:buClr>
              <a:buSzPts val="1800"/>
              <a:buChar char="○"/>
              <a:defRPr/>
            </a:lvl2pPr>
            <a:lvl3pPr lvl="2" rtl="0" algn="ctr">
              <a:lnSpc>
                <a:spcPct val="100000"/>
              </a:lnSpc>
              <a:spcBef>
                <a:spcPts val="0"/>
              </a:spcBef>
              <a:spcAft>
                <a:spcPts val="0"/>
              </a:spcAft>
              <a:buClr>
                <a:srgbClr val="000000"/>
              </a:buClr>
              <a:buSzPts val="1800"/>
              <a:buChar char="■"/>
              <a:defRPr/>
            </a:lvl3pPr>
            <a:lvl4pPr lvl="3" rtl="0" algn="ctr">
              <a:lnSpc>
                <a:spcPct val="100000"/>
              </a:lnSpc>
              <a:spcBef>
                <a:spcPts val="0"/>
              </a:spcBef>
              <a:spcAft>
                <a:spcPts val="0"/>
              </a:spcAft>
              <a:buClr>
                <a:srgbClr val="000000"/>
              </a:buClr>
              <a:buSzPts val="1800"/>
              <a:buChar char="●"/>
              <a:defRPr/>
            </a:lvl4pPr>
            <a:lvl5pPr lvl="4" rtl="0" algn="ctr">
              <a:lnSpc>
                <a:spcPct val="100000"/>
              </a:lnSpc>
              <a:spcBef>
                <a:spcPts val="0"/>
              </a:spcBef>
              <a:spcAft>
                <a:spcPts val="0"/>
              </a:spcAft>
              <a:buClr>
                <a:srgbClr val="000000"/>
              </a:buClr>
              <a:buSzPts val="1800"/>
              <a:buChar char="○"/>
              <a:defRPr/>
            </a:lvl5pPr>
            <a:lvl6pPr lvl="5" rtl="0" algn="ctr">
              <a:lnSpc>
                <a:spcPct val="100000"/>
              </a:lnSpc>
              <a:spcBef>
                <a:spcPts val="0"/>
              </a:spcBef>
              <a:spcAft>
                <a:spcPts val="0"/>
              </a:spcAft>
              <a:buClr>
                <a:srgbClr val="000000"/>
              </a:buClr>
              <a:buSzPts val="1800"/>
              <a:buChar char="■"/>
              <a:defRPr/>
            </a:lvl6pPr>
            <a:lvl7pPr lvl="6" rtl="0" algn="ctr">
              <a:lnSpc>
                <a:spcPct val="100000"/>
              </a:lnSpc>
              <a:spcBef>
                <a:spcPts val="0"/>
              </a:spcBef>
              <a:spcAft>
                <a:spcPts val="0"/>
              </a:spcAft>
              <a:buClr>
                <a:srgbClr val="000000"/>
              </a:buClr>
              <a:buSzPts val="1800"/>
              <a:buChar char="●"/>
              <a:defRPr/>
            </a:lvl7pPr>
            <a:lvl8pPr lvl="7" rtl="0" algn="ctr">
              <a:lnSpc>
                <a:spcPct val="100000"/>
              </a:lnSpc>
              <a:spcBef>
                <a:spcPts val="0"/>
              </a:spcBef>
              <a:spcAft>
                <a:spcPts val="0"/>
              </a:spcAft>
              <a:buClr>
                <a:srgbClr val="000000"/>
              </a:buClr>
              <a:buSzPts val="1800"/>
              <a:buChar char="○"/>
              <a:defRPr/>
            </a:lvl8pPr>
            <a:lvl9pPr lvl="8" rtl="0" algn="ctr">
              <a:lnSpc>
                <a:spcPct val="100000"/>
              </a:lnSpc>
              <a:spcBef>
                <a:spcPts val="0"/>
              </a:spcBef>
              <a:spcAft>
                <a:spcPts val="0"/>
              </a:spcAft>
              <a:buClr>
                <a:srgbClr val="000000"/>
              </a:buClr>
              <a:buSzPts val="1800"/>
              <a:buChar char="■"/>
              <a:defRPr/>
            </a:lvl9pPr>
          </a:lstStyle>
          <a:p/>
        </p:txBody>
      </p:sp>
      <p:sp>
        <p:nvSpPr>
          <p:cNvPr id="61" name="Google Shape;61;p12"/>
          <p:cNvSpPr txBox="1"/>
          <p:nvPr>
            <p:ph idx="1" type="body"/>
          </p:nvPr>
        </p:nvSpPr>
        <p:spPr>
          <a:xfrm>
            <a:off x="4833937" y="7090171"/>
            <a:ext cx="14716200" cy="15894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5200"/>
              <a:buFont typeface="Helvetica Neue"/>
              <a:buNone/>
              <a:defRPr sz="5200"/>
            </a:lvl1pPr>
            <a:lvl2pPr indent="-228600" lvl="1" marL="914400" rtl="0" algn="ctr">
              <a:lnSpc>
                <a:spcPct val="100000"/>
              </a:lnSpc>
              <a:spcBef>
                <a:spcPts val="0"/>
              </a:spcBef>
              <a:spcAft>
                <a:spcPts val="0"/>
              </a:spcAft>
              <a:buClr>
                <a:srgbClr val="000000"/>
              </a:buClr>
              <a:buSzPts val="5200"/>
              <a:buFont typeface="Helvetica Neue"/>
              <a:buNone/>
              <a:defRPr sz="5200"/>
            </a:lvl2pPr>
            <a:lvl3pPr indent="-228600" lvl="2" marL="1371600" rtl="0" algn="ctr">
              <a:lnSpc>
                <a:spcPct val="100000"/>
              </a:lnSpc>
              <a:spcBef>
                <a:spcPts val="0"/>
              </a:spcBef>
              <a:spcAft>
                <a:spcPts val="0"/>
              </a:spcAft>
              <a:buClr>
                <a:srgbClr val="000000"/>
              </a:buClr>
              <a:buSzPts val="5200"/>
              <a:buFont typeface="Helvetica Neue"/>
              <a:buNone/>
              <a:defRPr sz="5200"/>
            </a:lvl3pPr>
            <a:lvl4pPr indent="-228600" lvl="3" marL="1828800" rtl="0" algn="ctr">
              <a:lnSpc>
                <a:spcPct val="100000"/>
              </a:lnSpc>
              <a:spcBef>
                <a:spcPts val="0"/>
              </a:spcBef>
              <a:spcAft>
                <a:spcPts val="0"/>
              </a:spcAft>
              <a:buClr>
                <a:srgbClr val="000000"/>
              </a:buClr>
              <a:buSzPts val="5200"/>
              <a:buFont typeface="Helvetica Neue"/>
              <a:buNone/>
              <a:defRPr sz="5200"/>
            </a:lvl4pPr>
            <a:lvl5pPr indent="-228600" lvl="4" marL="2286000" rtl="0" algn="ctr">
              <a:lnSpc>
                <a:spcPct val="100000"/>
              </a:lnSpc>
              <a:spcBef>
                <a:spcPts val="0"/>
              </a:spcBef>
              <a:spcAft>
                <a:spcPts val="0"/>
              </a:spcAft>
              <a:buClr>
                <a:srgbClr val="000000"/>
              </a:buClr>
              <a:buSzPts val="5200"/>
              <a:buFont typeface="Helvetica Neue"/>
              <a:buNone/>
              <a:defRPr sz="52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62" name="Google Shape;62;p12"/>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2200" u="none" cap="none" strike="noStrike">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content">
  <p:cSld name="Single column content">
    <p:spTree>
      <p:nvGrpSpPr>
        <p:cNvPr id="63" name="Shape 63"/>
        <p:cNvGrpSpPr/>
        <p:nvPr/>
      </p:nvGrpSpPr>
      <p:grpSpPr>
        <a:xfrm>
          <a:off x="0" y="0"/>
          <a:ext cx="0" cy="0"/>
          <a:chOff x="0" y="0"/>
          <a:chExt cx="0" cy="0"/>
        </a:xfrm>
      </p:grpSpPr>
      <p:sp>
        <p:nvSpPr>
          <p:cNvPr id="64" name="Google Shape;64;p13"/>
          <p:cNvSpPr txBox="1"/>
          <p:nvPr>
            <p:ph idx="10" type="dt"/>
          </p:nvPr>
        </p:nvSpPr>
        <p:spPr>
          <a:xfrm>
            <a:off x="1676400" y="12712701"/>
            <a:ext cx="5486400" cy="730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9AA"/>
              </a:buClr>
              <a:buSzPts val="2400"/>
              <a:buFont typeface="Roboto"/>
              <a:buChar char="●"/>
              <a:defRPr>
                <a:latin typeface="Roboto"/>
                <a:ea typeface="Roboto"/>
                <a:cs typeface="Roboto"/>
                <a:sym typeface="Roboto"/>
              </a:defRPr>
            </a:lvl1pPr>
            <a:lvl2pPr lvl="1" rtl="0" algn="ctr">
              <a:lnSpc>
                <a:spcPct val="100000"/>
              </a:lnSpc>
              <a:spcBef>
                <a:spcPts val="0"/>
              </a:spcBef>
              <a:spcAft>
                <a:spcPts val="0"/>
              </a:spcAft>
              <a:buClr>
                <a:srgbClr val="000000"/>
              </a:buClr>
              <a:buSzPts val="1800"/>
              <a:buChar char="○"/>
              <a:defRPr/>
            </a:lvl2pPr>
            <a:lvl3pPr lvl="2" rtl="0" algn="ctr">
              <a:lnSpc>
                <a:spcPct val="100000"/>
              </a:lnSpc>
              <a:spcBef>
                <a:spcPts val="0"/>
              </a:spcBef>
              <a:spcAft>
                <a:spcPts val="0"/>
              </a:spcAft>
              <a:buClr>
                <a:srgbClr val="000000"/>
              </a:buClr>
              <a:buSzPts val="1800"/>
              <a:buChar char="■"/>
              <a:defRPr/>
            </a:lvl3pPr>
            <a:lvl4pPr lvl="3" rtl="0" algn="ctr">
              <a:lnSpc>
                <a:spcPct val="100000"/>
              </a:lnSpc>
              <a:spcBef>
                <a:spcPts val="0"/>
              </a:spcBef>
              <a:spcAft>
                <a:spcPts val="0"/>
              </a:spcAft>
              <a:buClr>
                <a:srgbClr val="000000"/>
              </a:buClr>
              <a:buSzPts val="1800"/>
              <a:buChar char="●"/>
              <a:defRPr/>
            </a:lvl4pPr>
            <a:lvl5pPr lvl="4" rtl="0" algn="ctr">
              <a:lnSpc>
                <a:spcPct val="100000"/>
              </a:lnSpc>
              <a:spcBef>
                <a:spcPts val="0"/>
              </a:spcBef>
              <a:spcAft>
                <a:spcPts val="0"/>
              </a:spcAft>
              <a:buClr>
                <a:srgbClr val="000000"/>
              </a:buClr>
              <a:buSzPts val="1800"/>
              <a:buChar char="○"/>
              <a:defRPr/>
            </a:lvl5pPr>
            <a:lvl6pPr lvl="5" rtl="0" algn="ctr">
              <a:lnSpc>
                <a:spcPct val="100000"/>
              </a:lnSpc>
              <a:spcBef>
                <a:spcPts val="0"/>
              </a:spcBef>
              <a:spcAft>
                <a:spcPts val="0"/>
              </a:spcAft>
              <a:buClr>
                <a:srgbClr val="000000"/>
              </a:buClr>
              <a:buSzPts val="1800"/>
              <a:buChar char="■"/>
              <a:defRPr/>
            </a:lvl6pPr>
            <a:lvl7pPr lvl="6" rtl="0" algn="ctr">
              <a:lnSpc>
                <a:spcPct val="100000"/>
              </a:lnSpc>
              <a:spcBef>
                <a:spcPts val="0"/>
              </a:spcBef>
              <a:spcAft>
                <a:spcPts val="0"/>
              </a:spcAft>
              <a:buClr>
                <a:srgbClr val="000000"/>
              </a:buClr>
              <a:buSzPts val="1800"/>
              <a:buChar char="●"/>
              <a:defRPr/>
            </a:lvl7pPr>
            <a:lvl8pPr lvl="7" rtl="0" algn="ctr">
              <a:lnSpc>
                <a:spcPct val="100000"/>
              </a:lnSpc>
              <a:spcBef>
                <a:spcPts val="0"/>
              </a:spcBef>
              <a:spcAft>
                <a:spcPts val="0"/>
              </a:spcAft>
              <a:buClr>
                <a:srgbClr val="000000"/>
              </a:buClr>
              <a:buSzPts val="1800"/>
              <a:buChar char="○"/>
              <a:defRPr/>
            </a:lvl8pPr>
            <a:lvl9pPr lvl="8" rtl="0" algn="ctr">
              <a:lnSpc>
                <a:spcPct val="100000"/>
              </a:lnSpc>
              <a:spcBef>
                <a:spcPts val="0"/>
              </a:spcBef>
              <a:spcAft>
                <a:spcPts val="0"/>
              </a:spcAft>
              <a:buClr>
                <a:srgbClr val="000000"/>
              </a:buClr>
              <a:buSzPts val="1800"/>
              <a:buChar char="■"/>
              <a:defRPr/>
            </a:lvl9pPr>
          </a:lstStyle>
          <a:p/>
        </p:txBody>
      </p:sp>
      <p:sp>
        <p:nvSpPr>
          <p:cNvPr id="65" name="Google Shape;65;p13"/>
          <p:cNvSpPr txBox="1"/>
          <p:nvPr>
            <p:ph idx="12" type="sldNum"/>
          </p:nvPr>
        </p:nvSpPr>
        <p:spPr>
          <a:xfrm>
            <a:off x="17221200" y="12712701"/>
            <a:ext cx="5486400" cy="7302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1pPr>
            <a:lvl2pPr indent="0" lvl="1"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2pPr>
            <a:lvl3pPr indent="0" lvl="2"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3pPr>
            <a:lvl4pPr indent="0" lvl="3"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4pPr>
            <a:lvl5pPr indent="0" lvl="4"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5pPr>
            <a:lvl6pPr indent="0" lvl="5"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6pPr>
            <a:lvl7pPr indent="0" lvl="6"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7pPr>
            <a:lvl8pPr indent="0" lvl="7"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8pPr>
            <a:lvl9pPr indent="0" lvl="8"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13"/>
          <p:cNvSpPr/>
          <p:nvPr/>
        </p:nvSpPr>
        <p:spPr>
          <a:xfrm>
            <a:off x="0" y="903641"/>
            <a:ext cx="24384000" cy="989700"/>
          </a:xfrm>
          <a:prstGeom prst="rect">
            <a:avLst/>
          </a:prstGeom>
          <a:solidFill>
            <a:schemeClr val="accent1">
              <a:alpha val="819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Helvetica Neue"/>
              <a:buNone/>
            </a:pPr>
            <a:r>
              <a:t/>
            </a:r>
            <a:endParaRPr b="1" i="0" sz="6400" u="none" cap="none" strike="noStrike">
              <a:solidFill>
                <a:schemeClr val="lt1"/>
              </a:solidFill>
              <a:latin typeface="Helvetica Neue"/>
              <a:ea typeface="Helvetica Neue"/>
              <a:cs typeface="Helvetica Neue"/>
              <a:sym typeface="Helvetica Neue"/>
            </a:endParaRPr>
          </a:p>
        </p:txBody>
      </p:sp>
      <p:sp>
        <p:nvSpPr>
          <p:cNvPr id="67" name="Google Shape;67;p13"/>
          <p:cNvSpPr txBox="1"/>
          <p:nvPr>
            <p:ph type="title"/>
          </p:nvPr>
        </p:nvSpPr>
        <p:spPr>
          <a:xfrm>
            <a:off x="1676400" y="192369"/>
            <a:ext cx="21031200" cy="26511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9600"/>
              <a:buFont typeface="Arial"/>
              <a:buChar char="●"/>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 name="Google Shape;68;p13"/>
          <p:cNvSpPr txBox="1"/>
          <p:nvPr>
            <p:ph idx="1" type="body"/>
          </p:nvPr>
        </p:nvSpPr>
        <p:spPr>
          <a:xfrm>
            <a:off x="1676399" y="3651251"/>
            <a:ext cx="21191700" cy="8293500"/>
          </a:xfrm>
          <a:prstGeom prst="rect">
            <a:avLst/>
          </a:prstGeom>
          <a:noFill/>
          <a:ln>
            <a:noFill/>
          </a:ln>
        </p:spPr>
        <p:txBody>
          <a:bodyPr anchorCtr="0" anchor="t" bIns="45700" lIns="91425" spcFirstLastPara="1" rIns="91425" wrap="square" tIns="45700">
            <a:noAutofit/>
          </a:bodyPr>
          <a:lstStyle>
            <a:lvl1pPr indent="-584200" lvl="0" marL="457200" rtl="0" algn="l">
              <a:lnSpc>
                <a:spcPct val="90000"/>
              </a:lnSpc>
              <a:spcBef>
                <a:spcPts val="2000"/>
              </a:spcBef>
              <a:spcAft>
                <a:spcPts val="0"/>
              </a:spcAft>
              <a:buClr>
                <a:schemeClr val="dk1"/>
              </a:buClr>
              <a:buSzPts val="5600"/>
              <a:buChar char="●"/>
              <a:defRPr/>
            </a:lvl1pPr>
            <a:lvl2pPr indent="-342900" lvl="1" marL="914400" rtl="0" algn="l">
              <a:lnSpc>
                <a:spcPct val="90000"/>
              </a:lnSpc>
              <a:spcBef>
                <a:spcPts val="1000"/>
              </a:spcBef>
              <a:spcAft>
                <a:spcPts val="0"/>
              </a:spcAft>
              <a:buClr>
                <a:schemeClr val="dk1"/>
              </a:buClr>
              <a:buSzPts val="1800"/>
              <a:buChar char="○"/>
              <a:defRPr/>
            </a:lvl2pPr>
            <a:lvl3pPr indent="-342900" lvl="2" marL="1371600" rtl="0" algn="l">
              <a:lnSpc>
                <a:spcPct val="90000"/>
              </a:lnSpc>
              <a:spcBef>
                <a:spcPts val="1000"/>
              </a:spcBef>
              <a:spcAft>
                <a:spcPts val="0"/>
              </a:spcAft>
              <a:buClr>
                <a:schemeClr val="dk1"/>
              </a:buClr>
              <a:buSzPts val="1800"/>
              <a:buChar char="■"/>
              <a:defRPr/>
            </a:lvl3pPr>
            <a:lvl4pPr indent="-342900" lvl="3" marL="1828800" rtl="0" algn="l">
              <a:lnSpc>
                <a:spcPct val="90000"/>
              </a:lnSpc>
              <a:spcBef>
                <a:spcPts val="1000"/>
              </a:spcBef>
              <a:spcAft>
                <a:spcPts val="0"/>
              </a:spcAft>
              <a:buClr>
                <a:schemeClr val="dk1"/>
              </a:buClr>
              <a:buSzPts val="1800"/>
              <a:buChar char="●"/>
              <a:defRPr/>
            </a:lvl4pPr>
            <a:lvl5pPr indent="-342900" lvl="4" marL="2286000" rtl="0" algn="l">
              <a:lnSpc>
                <a:spcPct val="90000"/>
              </a:lnSpc>
              <a:spcBef>
                <a:spcPts val="1000"/>
              </a:spcBef>
              <a:spcAft>
                <a:spcPts val="0"/>
              </a:spcAft>
              <a:buClr>
                <a:schemeClr val="dk1"/>
              </a:buClr>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69" name="Google Shape;69;p13"/>
          <p:cNvSpPr/>
          <p:nvPr/>
        </p:nvSpPr>
        <p:spPr>
          <a:xfrm>
            <a:off x="14883898" y="12047640"/>
            <a:ext cx="3695400" cy="48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Helvetica Neue"/>
              <a:buNone/>
            </a:pPr>
            <a:r>
              <a:t/>
            </a:r>
            <a:endParaRPr b="1" i="0" sz="64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2">
    <p:spTree>
      <p:nvGrpSpPr>
        <p:cNvPr id="73" name="Shape 7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2_1">
    <p:spTree>
      <p:nvGrpSpPr>
        <p:cNvPr id="74" name="Shape 74"/>
        <p:cNvGrpSpPr/>
        <p:nvPr/>
      </p:nvGrpSpPr>
      <p:grpSpPr>
        <a:xfrm>
          <a:off x="0" y="0"/>
          <a:ext cx="0" cy="0"/>
          <a:chOff x="0" y="0"/>
          <a:chExt cx="0" cy="0"/>
        </a:xfrm>
      </p:grpSpPr>
      <p:sp>
        <p:nvSpPr>
          <p:cNvPr id="75" name="Google Shape;75;p16"/>
          <p:cNvSpPr/>
          <p:nvPr/>
        </p:nvSpPr>
        <p:spPr>
          <a:xfrm>
            <a:off x="2471518" y="5400577"/>
            <a:ext cx="202392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76" name="Google Shape;76;p16"/>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Blue (R)" type="title">
  <p:cSld name="TITLE">
    <p:spTree>
      <p:nvGrpSpPr>
        <p:cNvPr id="77" name="Shape 77"/>
        <p:cNvGrpSpPr/>
        <p:nvPr/>
      </p:nvGrpSpPr>
      <p:grpSpPr>
        <a:xfrm>
          <a:off x="0" y="0"/>
          <a:ext cx="0" cy="0"/>
          <a:chOff x="0" y="0"/>
          <a:chExt cx="0" cy="0"/>
        </a:xfrm>
      </p:grpSpPr>
      <p:grpSp>
        <p:nvGrpSpPr>
          <p:cNvPr id="78" name="Google Shape;78;p17"/>
          <p:cNvGrpSpPr/>
          <p:nvPr/>
        </p:nvGrpSpPr>
        <p:grpSpPr>
          <a:xfrm>
            <a:off x="9991425" y="-60750"/>
            <a:ext cx="14399375" cy="13837500"/>
            <a:chOff x="9991425" y="-60750"/>
            <a:chExt cx="14399375" cy="13837500"/>
          </a:xfrm>
        </p:grpSpPr>
        <p:sp>
          <p:nvSpPr>
            <p:cNvPr id="79" name="Google Shape;79;p17"/>
            <p:cNvSpPr/>
            <p:nvPr/>
          </p:nvSpPr>
          <p:spPr>
            <a:xfrm>
              <a:off x="10788800" y="-60750"/>
              <a:ext cx="13602000" cy="13837500"/>
            </a:xfrm>
            <a:prstGeom prst="rect">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rot="2700000">
              <a:off x="10236225" y="6479249"/>
              <a:ext cx="1182000" cy="1182000"/>
            </a:xfrm>
            <a:prstGeom prst="rtTriangle">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7"/>
          <p:cNvSpPr txBox="1"/>
          <p:nvPr>
            <p:ph idx="1" type="subTitle"/>
          </p:nvPr>
        </p:nvSpPr>
        <p:spPr>
          <a:xfrm>
            <a:off x="13311200" y="25103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7"/>
          <p:cNvSpPr txBox="1"/>
          <p:nvPr>
            <p:ph idx="2" type="body"/>
          </p:nvPr>
        </p:nvSpPr>
        <p:spPr>
          <a:xfrm>
            <a:off x="12919550" y="8106725"/>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Orange (R)">
  <p:cSld name="TITLE_1">
    <p:spTree>
      <p:nvGrpSpPr>
        <p:cNvPr id="83" name="Shape 83"/>
        <p:cNvGrpSpPr/>
        <p:nvPr/>
      </p:nvGrpSpPr>
      <p:grpSpPr>
        <a:xfrm>
          <a:off x="0" y="0"/>
          <a:ext cx="0" cy="0"/>
          <a:chOff x="0" y="0"/>
          <a:chExt cx="0" cy="0"/>
        </a:xfrm>
      </p:grpSpPr>
      <p:grpSp>
        <p:nvGrpSpPr>
          <p:cNvPr id="84" name="Google Shape;84;p18"/>
          <p:cNvGrpSpPr/>
          <p:nvPr/>
        </p:nvGrpSpPr>
        <p:grpSpPr>
          <a:xfrm>
            <a:off x="9991425" y="-60750"/>
            <a:ext cx="14399375" cy="13837500"/>
            <a:chOff x="9991425" y="-60750"/>
            <a:chExt cx="14399375" cy="13837500"/>
          </a:xfrm>
        </p:grpSpPr>
        <p:sp>
          <p:nvSpPr>
            <p:cNvPr id="85" name="Google Shape;85;p18"/>
            <p:cNvSpPr/>
            <p:nvPr/>
          </p:nvSpPr>
          <p:spPr>
            <a:xfrm>
              <a:off x="10788800" y="-60750"/>
              <a:ext cx="13602000" cy="13837500"/>
            </a:xfrm>
            <a:prstGeom prst="rect">
              <a:avLst/>
            </a:prstGeom>
            <a:solidFill>
              <a:srgbClr val="F8951D">
                <a:alpha val="89800"/>
              </a:srgbClr>
            </a:solidFill>
            <a:ln cap="flat" cmpd="sng" w="9525">
              <a:solidFill>
                <a:srgbClr val="F895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p:nvPr/>
          </p:nvSpPr>
          <p:spPr>
            <a:xfrm rot="2700000">
              <a:off x="10236225" y="6479249"/>
              <a:ext cx="1182000" cy="1182000"/>
            </a:xfrm>
            <a:prstGeom prst="rtTriangle">
              <a:avLst/>
            </a:prstGeom>
            <a:solidFill>
              <a:srgbClr val="F8951D">
                <a:alpha val="89800"/>
              </a:srgbClr>
            </a:solidFill>
            <a:ln cap="flat" cmpd="sng" w="9525">
              <a:solidFill>
                <a:srgbClr val="F895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18"/>
          <p:cNvSpPr txBox="1"/>
          <p:nvPr>
            <p:ph idx="1" type="subTitle"/>
          </p:nvPr>
        </p:nvSpPr>
        <p:spPr>
          <a:xfrm>
            <a:off x="13311200" y="25103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 name="Google Shape;88;p18"/>
          <p:cNvSpPr txBox="1"/>
          <p:nvPr>
            <p:ph idx="2" type="body"/>
          </p:nvPr>
        </p:nvSpPr>
        <p:spPr>
          <a:xfrm>
            <a:off x="12919550" y="79365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E8C5"/>
              </a:buClr>
              <a:buSzPts val="3200"/>
              <a:buChar char="●"/>
              <a:defRPr>
                <a:solidFill>
                  <a:srgbClr val="FFE8C5"/>
                </a:solidFill>
              </a:defRPr>
            </a:lvl1pPr>
            <a:lvl2pPr indent="-431800" lvl="1" marL="914400" rtl="0" algn="ctr">
              <a:spcBef>
                <a:spcPts val="0"/>
              </a:spcBef>
              <a:spcAft>
                <a:spcPts val="0"/>
              </a:spcAft>
              <a:buClr>
                <a:srgbClr val="FFE8C5"/>
              </a:buClr>
              <a:buSzPts val="3200"/>
              <a:buChar char="○"/>
              <a:defRPr>
                <a:solidFill>
                  <a:srgbClr val="FFE8C5"/>
                </a:solidFill>
              </a:defRPr>
            </a:lvl2pPr>
            <a:lvl3pPr indent="-431800" lvl="2" marL="1371600" rtl="0" algn="ctr">
              <a:spcBef>
                <a:spcPts val="0"/>
              </a:spcBef>
              <a:spcAft>
                <a:spcPts val="0"/>
              </a:spcAft>
              <a:buClr>
                <a:srgbClr val="FFE8C5"/>
              </a:buClr>
              <a:buSzPts val="3200"/>
              <a:buChar char="■"/>
              <a:defRPr>
                <a:solidFill>
                  <a:srgbClr val="FFE8C5"/>
                </a:solidFill>
              </a:defRPr>
            </a:lvl3pPr>
            <a:lvl4pPr indent="-431800" lvl="3" marL="1828800" rtl="0" algn="ctr">
              <a:spcBef>
                <a:spcPts val="0"/>
              </a:spcBef>
              <a:spcAft>
                <a:spcPts val="0"/>
              </a:spcAft>
              <a:buClr>
                <a:srgbClr val="FFE8C5"/>
              </a:buClr>
              <a:buSzPts val="3200"/>
              <a:buChar char="●"/>
              <a:defRPr>
                <a:solidFill>
                  <a:srgbClr val="FFE8C5"/>
                </a:solidFill>
              </a:defRPr>
            </a:lvl4pPr>
            <a:lvl5pPr indent="-431800" lvl="4" marL="2286000" rtl="0" algn="ctr">
              <a:spcBef>
                <a:spcPts val="0"/>
              </a:spcBef>
              <a:spcAft>
                <a:spcPts val="0"/>
              </a:spcAft>
              <a:buClr>
                <a:srgbClr val="FFE8C5"/>
              </a:buClr>
              <a:buSzPts val="3200"/>
              <a:buChar char="○"/>
              <a:defRPr>
                <a:solidFill>
                  <a:srgbClr val="FFE8C5"/>
                </a:solidFill>
              </a:defRPr>
            </a:lvl5pPr>
            <a:lvl6pPr indent="-431800" lvl="5" marL="2743200" rtl="0" algn="ctr">
              <a:spcBef>
                <a:spcPts val="0"/>
              </a:spcBef>
              <a:spcAft>
                <a:spcPts val="0"/>
              </a:spcAft>
              <a:buClr>
                <a:srgbClr val="FFE8C5"/>
              </a:buClr>
              <a:buSzPts val="3200"/>
              <a:buChar char="■"/>
              <a:defRPr>
                <a:solidFill>
                  <a:srgbClr val="FFE8C5"/>
                </a:solidFill>
              </a:defRPr>
            </a:lvl6pPr>
            <a:lvl7pPr indent="-431800" lvl="6" marL="3200400" rtl="0" algn="ctr">
              <a:spcBef>
                <a:spcPts val="0"/>
              </a:spcBef>
              <a:spcAft>
                <a:spcPts val="0"/>
              </a:spcAft>
              <a:buClr>
                <a:srgbClr val="FFE8C5"/>
              </a:buClr>
              <a:buSzPts val="3200"/>
              <a:buChar char="●"/>
              <a:defRPr>
                <a:solidFill>
                  <a:srgbClr val="FFE8C5"/>
                </a:solidFill>
              </a:defRPr>
            </a:lvl7pPr>
            <a:lvl8pPr indent="-431800" lvl="7" marL="3657600" rtl="0" algn="ctr">
              <a:spcBef>
                <a:spcPts val="0"/>
              </a:spcBef>
              <a:spcAft>
                <a:spcPts val="0"/>
              </a:spcAft>
              <a:buClr>
                <a:srgbClr val="FFE8C5"/>
              </a:buClr>
              <a:buSzPts val="3200"/>
              <a:buChar char="○"/>
              <a:defRPr>
                <a:solidFill>
                  <a:srgbClr val="FFE8C5"/>
                </a:solidFill>
              </a:defRPr>
            </a:lvl8pPr>
            <a:lvl9pPr indent="-431800" lvl="8" marL="4114800" rtl="0" algn="ctr">
              <a:spcBef>
                <a:spcPts val="0"/>
              </a:spcBef>
              <a:spcAft>
                <a:spcPts val="0"/>
              </a:spcAft>
              <a:buClr>
                <a:srgbClr val="FFE8C5"/>
              </a:buClr>
              <a:buSzPts val="3200"/>
              <a:buChar char="■"/>
              <a:defRPr>
                <a:solidFill>
                  <a:srgbClr val="FFE8C5"/>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Dark Blue (R)">
  <p:cSld name="TITLE_1_1">
    <p:spTree>
      <p:nvGrpSpPr>
        <p:cNvPr id="89" name="Shape 89"/>
        <p:cNvGrpSpPr/>
        <p:nvPr/>
      </p:nvGrpSpPr>
      <p:grpSpPr>
        <a:xfrm>
          <a:off x="0" y="0"/>
          <a:ext cx="0" cy="0"/>
          <a:chOff x="0" y="0"/>
          <a:chExt cx="0" cy="0"/>
        </a:xfrm>
      </p:grpSpPr>
      <p:grpSp>
        <p:nvGrpSpPr>
          <p:cNvPr id="90" name="Google Shape;90;p19"/>
          <p:cNvGrpSpPr/>
          <p:nvPr/>
        </p:nvGrpSpPr>
        <p:grpSpPr>
          <a:xfrm>
            <a:off x="9991425" y="-60750"/>
            <a:ext cx="14399375" cy="13837500"/>
            <a:chOff x="9991425" y="-60750"/>
            <a:chExt cx="14399375" cy="13837500"/>
          </a:xfrm>
        </p:grpSpPr>
        <p:sp>
          <p:nvSpPr>
            <p:cNvPr id="91" name="Google Shape;91;p19"/>
            <p:cNvSpPr/>
            <p:nvPr/>
          </p:nvSpPr>
          <p:spPr>
            <a:xfrm>
              <a:off x="10788800" y="-60750"/>
              <a:ext cx="13602000" cy="13837500"/>
            </a:xfrm>
            <a:prstGeom prst="rect">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p:nvPr/>
          </p:nvSpPr>
          <p:spPr>
            <a:xfrm rot="2700000">
              <a:off x="10236225" y="6479249"/>
              <a:ext cx="1182000" cy="1182000"/>
            </a:xfrm>
            <a:prstGeom prst="rtTriangle">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19"/>
          <p:cNvSpPr txBox="1"/>
          <p:nvPr>
            <p:ph idx="1" type="subTitle"/>
          </p:nvPr>
        </p:nvSpPr>
        <p:spPr>
          <a:xfrm>
            <a:off x="13311200" y="25529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4" name="Google Shape;94;p19"/>
          <p:cNvSpPr txBox="1"/>
          <p:nvPr>
            <p:ph idx="2" type="body"/>
          </p:nvPr>
        </p:nvSpPr>
        <p:spPr>
          <a:xfrm>
            <a:off x="12919550" y="79365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Blue (L)">
  <p:cSld name="TITLE_2">
    <p:spTree>
      <p:nvGrpSpPr>
        <p:cNvPr id="95" name="Shape 95"/>
        <p:cNvGrpSpPr/>
        <p:nvPr/>
      </p:nvGrpSpPr>
      <p:grpSpPr>
        <a:xfrm>
          <a:off x="0" y="0"/>
          <a:ext cx="0" cy="0"/>
          <a:chOff x="0" y="0"/>
          <a:chExt cx="0" cy="0"/>
        </a:xfrm>
      </p:grpSpPr>
      <p:grpSp>
        <p:nvGrpSpPr>
          <p:cNvPr id="96" name="Google Shape;96;p20"/>
          <p:cNvGrpSpPr/>
          <p:nvPr/>
        </p:nvGrpSpPr>
        <p:grpSpPr>
          <a:xfrm>
            <a:off x="0" y="308"/>
            <a:ext cx="14652246" cy="13716257"/>
            <a:chOff x="10671050" y="57000"/>
            <a:chExt cx="14652246" cy="13602000"/>
          </a:xfrm>
        </p:grpSpPr>
        <p:sp>
          <p:nvSpPr>
            <p:cNvPr id="97" name="Google Shape;97;p20"/>
            <p:cNvSpPr/>
            <p:nvPr/>
          </p:nvSpPr>
          <p:spPr>
            <a:xfrm flipH="1" rot="-5400000">
              <a:off x="10788800" y="-60750"/>
              <a:ext cx="13602000" cy="13837500"/>
            </a:xfrm>
            <a:prstGeom prst="rect">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rot="-8100000">
              <a:off x="23896496" y="5925575"/>
              <a:ext cx="1182000" cy="1182000"/>
            </a:xfrm>
            <a:prstGeom prst="rtTriangle">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20"/>
          <p:cNvSpPr txBox="1"/>
          <p:nvPr>
            <p:ph idx="1" type="subTitle"/>
          </p:nvPr>
        </p:nvSpPr>
        <p:spPr>
          <a:xfrm>
            <a:off x="2036675" y="27869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0"/>
          <p:cNvSpPr txBox="1"/>
          <p:nvPr>
            <p:ph idx="2" type="body"/>
          </p:nvPr>
        </p:nvSpPr>
        <p:spPr>
          <a:xfrm>
            <a:off x="1645025" y="8149275"/>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Orange (L)">
  <p:cSld name="TITLE_2_1">
    <p:spTree>
      <p:nvGrpSpPr>
        <p:cNvPr id="101" name="Shape 101"/>
        <p:cNvGrpSpPr/>
        <p:nvPr/>
      </p:nvGrpSpPr>
      <p:grpSpPr>
        <a:xfrm>
          <a:off x="0" y="0"/>
          <a:ext cx="0" cy="0"/>
          <a:chOff x="0" y="0"/>
          <a:chExt cx="0" cy="0"/>
        </a:xfrm>
      </p:grpSpPr>
      <p:sp>
        <p:nvSpPr>
          <p:cNvPr id="102" name="Google Shape;102;p21"/>
          <p:cNvSpPr/>
          <p:nvPr/>
        </p:nvSpPr>
        <p:spPr>
          <a:xfrm>
            <a:off x="581623" y="7591503"/>
            <a:ext cx="12192000" cy="2751600"/>
          </a:xfrm>
          <a:prstGeom prst="rect">
            <a:avLst/>
          </a:prstGeom>
          <a:noFill/>
          <a:ln>
            <a:noFill/>
          </a:ln>
        </p:spPr>
        <p:txBody>
          <a:bodyPr anchorCtr="0" anchor="t" bIns="45700" lIns="91425" spcFirstLastPara="1" rIns="91425" wrap="square" tIns="45700">
            <a:noAutofit/>
          </a:bodyPr>
          <a:lstStyle/>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p:txBody>
      </p:sp>
      <p:grpSp>
        <p:nvGrpSpPr>
          <p:cNvPr id="103" name="Google Shape;103;p21"/>
          <p:cNvGrpSpPr/>
          <p:nvPr/>
        </p:nvGrpSpPr>
        <p:grpSpPr>
          <a:xfrm>
            <a:off x="0" y="308"/>
            <a:ext cx="14652246" cy="13716257"/>
            <a:chOff x="10671050" y="57000"/>
            <a:chExt cx="14652246" cy="13602000"/>
          </a:xfrm>
        </p:grpSpPr>
        <p:sp>
          <p:nvSpPr>
            <p:cNvPr id="104" name="Google Shape;104;p21"/>
            <p:cNvSpPr/>
            <p:nvPr/>
          </p:nvSpPr>
          <p:spPr>
            <a:xfrm flipH="1" rot="-5400000">
              <a:off x="10788800" y="-60750"/>
              <a:ext cx="13602000" cy="13837500"/>
            </a:xfrm>
            <a:prstGeom prst="rect">
              <a:avLst/>
            </a:prstGeom>
            <a:solidFill>
              <a:srgbClr val="F8951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p:nvPr/>
          </p:nvSpPr>
          <p:spPr>
            <a:xfrm rot="-8100000">
              <a:off x="23896496" y="5925575"/>
              <a:ext cx="1182000" cy="1182000"/>
            </a:xfrm>
            <a:prstGeom prst="rtTriangle">
              <a:avLst/>
            </a:prstGeom>
            <a:solidFill>
              <a:srgbClr val="F8951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 name="Google Shape;106;p21"/>
          <p:cNvSpPr txBox="1"/>
          <p:nvPr>
            <p:ph idx="1" type="subTitle"/>
          </p:nvPr>
        </p:nvSpPr>
        <p:spPr>
          <a:xfrm>
            <a:off x="2090325" y="25529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1"/>
          <p:cNvSpPr txBox="1"/>
          <p:nvPr>
            <p:ph idx="2" type="body"/>
          </p:nvPr>
        </p:nvSpPr>
        <p:spPr>
          <a:xfrm>
            <a:off x="1698675" y="82131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2_1">
    <p:spTree>
      <p:nvGrpSpPr>
        <p:cNvPr id="9" name="Shape 9"/>
        <p:cNvGrpSpPr/>
        <p:nvPr/>
      </p:nvGrpSpPr>
      <p:grpSpPr>
        <a:xfrm>
          <a:off x="0" y="0"/>
          <a:ext cx="0" cy="0"/>
          <a:chOff x="0" y="0"/>
          <a:chExt cx="0" cy="0"/>
        </a:xfrm>
      </p:grpSpPr>
      <p:sp>
        <p:nvSpPr>
          <p:cNvPr id="10" name="Google Shape;10;p3"/>
          <p:cNvSpPr/>
          <p:nvPr/>
        </p:nvSpPr>
        <p:spPr>
          <a:xfrm>
            <a:off x="2471518" y="5400577"/>
            <a:ext cx="202392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11" name="Google Shape;11;p3"/>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Dark Blue (L)">
  <p:cSld name="TITLE_2_1_1">
    <p:spTree>
      <p:nvGrpSpPr>
        <p:cNvPr id="108" name="Shape 108"/>
        <p:cNvGrpSpPr/>
        <p:nvPr/>
      </p:nvGrpSpPr>
      <p:grpSpPr>
        <a:xfrm>
          <a:off x="0" y="0"/>
          <a:ext cx="0" cy="0"/>
          <a:chOff x="0" y="0"/>
          <a:chExt cx="0" cy="0"/>
        </a:xfrm>
      </p:grpSpPr>
      <p:grpSp>
        <p:nvGrpSpPr>
          <p:cNvPr id="109" name="Google Shape;109;p22"/>
          <p:cNvGrpSpPr/>
          <p:nvPr/>
        </p:nvGrpSpPr>
        <p:grpSpPr>
          <a:xfrm>
            <a:off x="0" y="308"/>
            <a:ext cx="14652246" cy="13716257"/>
            <a:chOff x="10671050" y="57000"/>
            <a:chExt cx="14652246" cy="13602000"/>
          </a:xfrm>
        </p:grpSpPr>
        <p:sp>
          <p:nvSpPr>
            <p:cNvPr id="110" name="Google Shape;110;p22"/>
            <p:cNvSpPr/>
            <p:nvPr/>
          </p:nvSpPr>
          <p:spPr>
            <a:xfrm flipH="1" rot="-5400000">
              <a:off x="10788800" y="-60750"/>
              <a:ext cx="13602000" cy="13837500"/>
            </a:xfrm>
            <a:prstGeom prst="rect">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p:nvPr/>
          </p:nvSpPr>
          <p:spPr>
            <a:xfrm rot="-8100000">
              <a:off x="23896496" y="5925575"/>
              <a:ext cx="1182000" cy="1182000"/>
            </a:xfrm>
            <a:prstGeom prst="rtTriangle">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22"/>
          <p:cNvSpPr txBox="1"/>
          <p:nvPr>
            <p:ph idx="1" type="subTitle"/>
          </p:nvPr>
        </p:nvSpPr>
        <p:spPr>
          <a:xfrm>
            <a:off x="2034150" y="28295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3" name="Google Shape;113;p22"/>
          <p:cNvSpPr txBox="1"/>
          <p:nvPr>
            <p:ph idx="2" type="body"/>
          </p:nvPr>
        </p:nvSpPr>
        <p:spPr>
          <a:xfrm>
            <a:off x="1642500" y="82131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Example">
  <p:cSld name="CUSTOM_1">
    <p:spTree>
      <p:nvGrpSpPr>
        <p:cNvPr id="114" name="Shape 114"/>
        <p:cNvGrpSpPr/>
        <p:nvPr/>
      </p:nvGrpSpPr>
      <p:grpSpPr>
        <a:xfrm>
          <a:off x="0" y="0"/>
          <a:ext cx="0" cy="0"/>
          <a:chOff x="0" y="0"/>
          <a:chExt cx="0" cy="0"/>
        </a:xfrm>
      </p:grpSpPr>
      <p:pic>
        <p:nvPicPr>
          <p:cNvPr descr="EDS slide deck assets-01.png" id="115" name="Google Shape;115;p23"/>
          <p:cNvPicPr preferRelativeResize="0"/>
          <p:nvPr/>
        </p:nvPicPr>
        <p:blipFill rotWithShape="1">
          <a:blip r:embed="rId2">
            <a:alphaModFix/>
          </a:blip>
          <a:srcRect b="5690" l="6160" r="11256" t="3836"/>
          <a:stretch/>
        </p:blipFill>
        <p:spPr>
          <a:xfrm flipH="1">
            <a:off x="3" y="-60614"/>
            <a:ext cx="14493557" cy="13697886"/>
          </a:xfrm>
          <a:prstGeom prst="rect">
            <a:avLst/>
          </a:prstGeom>
          <a:noFill/>
          <a:ln>
            <a:noFill/>
          </a:ln>
        </p:spPr>
      </p:pic>
      <p:sp>
        <p:nvSpPr>
          <p:cNvPr id="116" name="Google Shape;116;p23"/>
          <p:cNvSpPr/>
          <p:nvPr/>
        </p:nvSpPr>
        <p:spPr>
          <a:xfrm>
            <a:off x="1366539" y="1644898"/>
            <a:ext cx="100617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117" name="Google Shape;117;p23"/>
          <p:cNvSpPr txBox="1"/>
          <p:nvPr>
            <p:ph idx="1" type="subTitle"/>
          </p:nvPr>
        </p:nvSpPr>
        <p:spPr>
          <a:xfrm>
            <a:off x="1748300" y="1936250"/>
            <a:ext cx="9298200" cy="9576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3"/>
          <p:cNvSpPr txBox="1"/>
          <p:nvPr>
            <p:ph idx="2" type="body"/>
          </p:nvPr>
        </p:nvSpPr>
        <p:spPr>
          <a:xfrm>
            <a:off x="1893650" y="4191675"/>
            <a:ext cx="9534600" cy="5915100"/>
          </a:xfrm>
          <a:prstGeom prst="rect">
            <a:avLst/>
          </a:prstGeom>
        </p:spPr>
        <p:txBody>
          <a:bodyPr anchorCtr="0" anchor="t" bIns="91425" lIns="91425" spcFirstLastPara="1" rIns="91425" wrap="square" tIns="91425">
            <a:noAutofit/>
          </a:bodyPr>
          <a:lstStyle>
            <a:lvl1pPr indent="-482600" lvl="0" marL="457200" rtl="0">
              <a:spcBef>
                <a:spcPts val="0"/>
              </a:spcBef>
              <a:spcAft>
                <a:spcPts val="0"/>
              </a:spcAft>
              <a:buClr>
                <a:srgbClr val="10167F"/>
              </a:buClr>
              <a:buSzPts val="4000"/>
              <a:buChar char="●"/>
              <a:defRPr sz="4000">
                <a:solidFill>
                  <a:srgbClr val="10167F"/>
                </a:solidFill>
              </a:defRPr>
            </a:lvl1pPr>
            <a:lvl2pPr indent="-482600" lvl="1" marL="914400" rtl="0">
              <a:spcBef>
                <a:spcPts val="0"/>
              </a:spcBef>
              <a:spcAft>
                <a:spcPts val="0"/>
              </a:spcAft>
              <a:buClr>
                <a:srgbClr val="10167F"/>
              </a:buClr>
              <a:buSzPts val="4000"/>
              <a:buChar char="○"/>
              <a:defRPr sz="4000">
                <a:solidFill>
                  <a:srgbClr val="10167F"/>
                </a:solidFill>
              </a:defRPr>
            </a:lvl2pPr>
            <a:lvl3pPr indent="-482600" lvl="2" marL="1371600" rtl="0">
              <a:spcBef>
                <a:spcPts val="0"/>
              </a:spcBef>
              <a:spcAft>
                <a:spcPts val="0"/>
              </a:spcAft>
              <a:buClr>
                <a:srgbClr val="10167F"/>
              </a:buClr>
              <a:buSzPts val="4000"/>
              <a:buChar char="■"/>
              <a:defRPr sz="4000">
                <a:solidFill>
                  <a:srgbClr val="10167F"/>
                </a:solidFill>
              </a:defRPr>
            </a:lvl3pPr>
            <a:lvl4pPr indent="-482600" lvl="3" marL="1828800" rtl="0">
              <a:spcBef>
                <a:spcPts val="0"/>
              </a:spcBef>
              <a:spcAft>
                <a:spcPts val="0"/>
              </a:spcAft>
              <a:buClr>
                <a:srgbClr val="10167F"/>
              </a:buClr>
              <a:buSzPts val="4000"/>
              <a:buChar char="●"/>
              <a:defRPr sz="4000">
                <a:solidFill>
                  <a:srgbClr val="10167F"/>
                </a:solidFill>
              </a:defRPr>
            </a:lvl4pPr>
            <a:lvl5pPr indent="-482600" lvl="4" marL="2286000" rtl="0">
              <a:spcBef>
                <a:spcPts val="0"/>
              </a:spcBef>
              <a:spcAft>
                <a:spcPts val="0"/>
              </a:spcAft>
              <a:buClr>
                <a:srgbClr val="10167F"/>
              </a:buClr>
              <a:buSzPts val="4000"/>
              <a:buChar char="○"/>
              <a:defRPr sz="4000">
                <a:solidFill>
                  <a:srgbClr val="10167F"/>
                </a:solidFill>
              </a:defRPr>
            </a:lvl5pPr>
            <a:lvl6pPr indent="-482600" lvl="5" marL="2743200" rtl="0">
              <a:spcBef>
                <a:spcPts val="0"/>
              </a:spcBef>
              <a:spcAft>
                <a:spcPts val="0"/>
              </a:spcAft>
              <a:buClr>
                <a:srgbClr val="10167F"/>
              </a:buClr>
              <a:buSzPts val="4000"/>
              <a:buChar char="■"/>
              <a:defRPr sz="4000">
                <a:solidFill>
                  <a:srgbClr val="10167F"/>
                </a:solidFill>
              </a:defRPr>
            </a:lvl6pPr>
            <a:lvl7pPr indent="-482600" lvl="6" marL="3200400" rtl="0">
              <a:spcBef>
                <a:spcPts val="0"/>
              </a:spcBef>
              <a:spcAft>
                <a:spcPts val="0"/>
              </a:spcAft>
              <a:buClr>
                <a:srgbClr val="10167F"/>
              </a:buClr>
              <a:buSzPts val="4000"/>
              <a:buChar char="●"/>
              <a:defRPr sz="4000">
                <a:solidFill>
                  <a:srgbClr val="10167F"/>
                </a:solidFill>
              </a:defRPr>
            </a:lvl7pPr>
            <a:lvl8pPr indent="-482600" lvl="7" marL="3657600" rtl="0">
              <a:spcBef>
                <a:spcPts val="0"/>
              </a:spcBef>
              <a:spcAft>
                <a:spcPts val="0"/>
              </a:spcAft>
              <a:buClr>
                <a:srgbClr val="10167F"/>
              </a:buClr>
              <a:buSzPts val="4000"/>
              <a:buChar char="○"/>
              <a:defRPr sz="4000">
                <a:solidFill>
                  <a:srgbClr val="10167F"/>
                </a:solidFill>
              </a:defRPr>
            </a:lvl8pPr>
            <a:lvl9pPr indent="-482600" lvl="8" marL="4114800" rtl="0">
              <a:spcBef>
                <a:spcPts val="0"/>
              </a:spcBef>
              <a:spcAft>
                <a:spcPts val="0"/>
              </a:spcAft>
              <a:buClr>
                <a:srgbClr val="10167F"/>
              </a:buClr>
              <a:buSzPts val="4000"/>
              <a:buChar char="■"/>
              <a:defRPr sz="4000">
                <a:solidFill>
                  <a:srgbClr val="10167F"/>
                </a:solidFill>
              </a:defRPr>
            </a:lvl9pPr>
          </a:lstStyle>
          <a:p/>
        </p:txBody>
      </p:sp>
      <p:sp>
        <p:nvSpPr>
          <p:cNvPr id="119" name="Google Shape;119;p23"/>
          <p:cNvSpPr txBox="1"/>
          <p:nvPr/>
        </p:nvSpPr>
        <p:spPr>
          <a:xfrm>
            <a:off x="16383675" y="6181875"/>
            <a:ext cx="6127800" cy="12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000">
                <a:latin typeface="Roboto"/>
                <a:ea typeface="Roboto"/>
                <a:cs typeface="Roboto"/>
                <a:sym typeface="Roboto"/>
              </a:rPr>
              <a:t>drop photo here</a:t>
            </a:r>
            <a:endParaRPr sz="5000">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CUSTOM_1_1">
    <p:spTree>
      <p:nvGrpSpPr>
        <p:cNvPr id="120" name="Shape 120"/>
        <p:cNvGrpSpPr/>
        <p:nvPr/>
      </p:nvGrpSpPr>
      <p:grpSpPr>
        <a:xfrm>
          <a:off x="0" y="0"/>
          <a:ext cx="0" cy="0"/>
          <a:chOff x="0" y="0"/>
          <a:chExt cx="0" cy="0"/>
        </a:xfrm>
      </p:grpSpPr>
      <p:sp>
        <p:nvSpPr>
          <p:cNvPr id="121" name="Google Shape;121;p24"/>
          <p:cNvSpPr/>
          <p:nvPr/>
        </p:nvSpPr>
        <p:spPr>
          <a:xfrm>
            <a:off x="1366880" y="1644902"/>
            <a:ext cx="202392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122" name="Google Shape;122;p24"/>
          <p:cNvSpPr txBox="1"/>
          <p:nvPr>
            <p:ph idx="1" type="subTitle"/>
          </p:nvPr>
        </p:nvSpPr>
        <p:spPr>
          <a:xfrm>
            <a:off x="2085225" y="2018400"/>
            <a:ext cx="14787900" cy="9789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3" name="Google Shape;123;p24"/>
          <p:cNvSpPr txBox="1"/>
          <p:nvPr>
            <p:ph idx="2" type="body"/>
          </p:nvPr>
        </p:nvSpPr>
        <p:spPr>
          <a:xfrm>
            <a:off x="2255425" y="4319325"/>
            <a:ext cx="18766800" cy="5468400"/>
          </a:xfrm>
          <a:prstGeom prst="rect">
            <a:avLst/>
          </a:prstGeom>
        </p:spPr>
        <p:txBody>
          <a:bodyPr anchorCtr="0" anchor="t" bIns="91425" lIns="91425" spcFirstLastPara="1" rIns="91425" wrap="square" tIns="91425">
            <a:noAutofit/>
          </a:bodyPr>
          <a:lstStyle>
            <a:lvl1pPr indent="-431800" lvl="0" marL="457200" rtl="0">
              <a:spcBef>
                <a:spcPts val="0"/>
              </a:spcBef>
              <a:spcAft>
                <a:spcPts val="0"/>
              </a:spcAft>
              <a:buSzPts val="3200"/>
              <a:buChar char="●"/>
              <a:defRPr/>
            </a:lvl1pPr>
            <a:lvl2pPr indent="-431800" lvl="1" marL="914400" rtl="0">
              <a:spcBef>
                <a:spcPts val="0"/>
              </a:spcBef>
              <a:spcAft>
                <a:spcPts val="0"/>
              </a:spcAft>
              <a:buSzPts val="3200"/>
              <a:buChar char="○"/>
              <a:defRPr/>
            </a:lvl2pPr>
            <a:lvl3pPr indent="-431800" lvl="2" marL="1371600" rtl="0">
              <a:spcBef>
                <a:spcPts val="0"/>
              </a:spcBef>
              <a:spcAft>
                <a:spcPts val="0"/>
              </a:spcAft>
              <a:buSzPts val="3200"/>
              <a:buChar char="■"/>
              <a:defRPr/>
            </a:lvl3pPr>
            <a:lvl4pPr indent="-431800" lvl="3" marL="1828800" rtl="0">
              <a:spcBef>
                <a:spcPts val="0"/>
              </a:spcBef>
              <a:spcAft>
                <a:spcPts val="0"/>
              </a:spcAft>
              <a:buSzPts val="3200"/>
              <a:buChar char="●"/>
              <a:defRPr/>
            </a:lvl4pPr>
            <a:lvl5pPr indent="-431800" lvl="4" marL="2286000" rtl="0">
              <a:spcBef>
                <a:spcPts val="0"/>
              </a:spcBef>
              <a:spcAft>
                <a:spcPts val="0"/>
              </a:spcAft>
              <a:buSzPts val="3200"/>
              <a:buChar char="○"/>
              <a:defRPr/>
            </a:lvl5pPr>
            <a:lvl6pPr indent="-431800" lvl="5" marL="2743200" rtl="0">
              <a:spcBef>
                <a:spcPts val="0"/>
              </a:spcBef>
              <a:spcAft>
                <a:spcPts val="0"/>
              </a:spcAft>
              <a:buSzPts val="3200"/>
              <a:buChar char="■"/>
              <a:defRPr/>
            </a:lvl6pPr>
            <a:lvl7pPr indent="-431800" lvl="6" marL="3200400" rtl="0">
              <a:spcBef>
                <a:spcPts val="0"/>
              </a:spcBef>
              <a:spcAft>
                <a:spcPts val="0"/>
              </a:spcAft>
              <a:buSzPts val="3200"/>
              <a:buChar char="●"/>
              <a:defRPr/>
            </a:lvl7pPr>
            <a:lvl8pPr indent="-431800" lvl="7" marL="3657600" rtl="0">
              <a:spcBef>
                <a:spcPts val="0"/>
              </a:spcBef>
              <a:spcAft>
                <a:spcPts val="0"/>
              </a:spcAft>
              <a:buSzPts val="3200"/>
              <a:buChar char="○"/>
              <a:defRPr/>
            </a:lvl8pPr>
            <a:lvl9pPr indent="-431800" lvl="8" marL="4114800" rtl="0">
              <a:spcBef>
                <a:spcPts val="0"/>
              </a:spcBef>
              <a:spcAft>
                <a:spcPts val="0"/>
              </a:spcAft>
              <a:buSzPts val="32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3">
    <p:spTree>
      <p:nvGrpSpPr>
        <p:cNvPr id="124" name="Shape 124"/>
        <p:cNvGrpSpPr/>
        <p:nvPr/>
      </p:nvGrpSpPr>
      <p:grpSpPr>
        <a:xfrm>
          <a:off x="0" y="0"/>
          <a:ext cx="0" cy="0"/>
          <a:chOff x="0" y="0"/>
          <a:chExt cx="0" cy="0"/>
        </a:xfrm>
      </p:grpSpPr>
      <p:sp>
        <p:nvSpPr>
          <p:cNvPr id="125" name="Google Shape;125;p25"/>
          <p:cNvSpPr txBox="1"/>
          <p:nvPr>
            <p:ph type="title"/>
          </p:nvPr>
        </p:nvSpPr>
        <p:spPr>
          <a:xfrm>
            <a:off x="4833937" y="2303859"/>
            <a:ext cx="14716200" cy="4643400"/>
          </a:xfrm>
          <a:prstGeom prst="rect">
            <a:avLst/>
          </a:prstGeom>
          <a:noFill/>
          <a:ln>
            <a:noFill/>
          </a:ln>
        </p:spPr>
        <p:txBody>
          <a:bodyPr anchorCtr="0" anchor="b" bIns="71425" lIns="71425" spcFirstLastPara="1" rIns="71425" wrap="square" tIns="71425">
            <a:noAutofit/>
          </a:bodyPr>
          <a:lstStyle>
            <a:lvl1pPr lvl="0" rtl="0" algn="ctr">
              <a:lnSpc>
                <a:spcPct val="100000"/>
              </a:lnSpc>
              <a:spcBef>
                <a:spcPts val="0"/>
              </a:spcBef>
              <a:spcAft>
                <a:spcPts val="0"/>
              </a:spcAft>
              <a:buClr>
                <a:srgbClr val="000000"/>
              </a:buClr>
              <a:buSzPts val="1800"/>
              <a:buChar char="●"/>
              <a:defRPr/>
            </a:lvl1pPr>
            <a:lvl2pPr lvl="1" rtl="0" algn="ctr">
              <a:lnSpc>
                <a:spcPct val="100000"/>
              </a:lnSpc>
              <a:spcBef>
                <a:spcPts val="0"/>
              </a:spcBef>
              <a:spcAft>
                <a:spcPts val="0"/>
              </a:spcAft>
              <a:buClr>
                <a:srgbClr val="000000"/>
              </a:buClr>
              <a:buSzPts val="1800"/>
              <a:buChar char="○"/>
              <a:defRPr/>
            </a:lvl2pPr>
            <a:lvl3pPr lvl="2" rtl="0" algn="ctr">
              <a:lnSpc>
                <a:spcPct val="100000"/>
              </a:lnSpc>
              <a:spcBef>
                <a:spcPts val="0"/>
              </a:spcBef>
              <a:spcAft>
                <a:spcPts val="0"/>
              </a:spcAft>
              <a:buClr>
                <a:srgbClr val="000000"/>
              </a:buClr>
              <a:buSzPts val="1800"/>
              <a:buChar char="■"/>
              <a:defRPr/>
            </a:lvl3pPr>
            <a:lvl4pPr lvl="3" rtl="0" algn="ctr">
              <a:lnSpc>
                <a:spcPct val="100000"/>
              </a:lnSpc>
              <a:spcBef>
                <a:spcPts val="0"/>
              </a:spcBef>
              <a:spcAft>
                <a:spcPts val="0"/>
              </a:spcAft>
              <a:buClr>
                <a:srgbClr val="000000"/>
              </a:buClr>
              <a:buSzPts val="1800"/>
              <a:buChar char="●"/>
              <a:defRPr/>
            </a:lvl4pPr>
            <a:lvl5pPr lvl="4" rtl="0" algn="ctr">
              <a:lnSpc>
                <a:spcPct val="100000"/>
              </a:lnSpc>
              <a:spcBef>
                <a:spcPts val="0"/>
              </a:spcBef>
              <a:spcAft>
                <a:spcPts val="0"/>
              </a:spcAft>
              <a:buClr>
                <a:srgbClr val="000000"/>
              </a:buClr>
              <a:buSzPts val="1800"/>
              <a:buChar char="○"/>
              <a:defRPr/>
            </a:lvl5pPr>
            <a:lvl6pPr lvl="5" rtl="0" algn="ctr">
              <a:lnSpc>
                <a:spcPct val="100000"/>
              </a:lnSpc>
              <a:spcBef>
                <a:spcPts val="0"/>
              </a:spcBef>
              <a:spcAft>
                <a:spcPts val="0"/>
              </a:spcAft>
              <a:buClr>
                <a:srgbClr val="000000"/>
              </a:buClr>
              <a:buSzPts val="1800"/>
              <a:buChar char="■"/>
              <a:defRPr/>
            </a:lvl6pPr>
            <a:lvl7pPr lvl="6" rtl="0" algn="ctr">
              <a:lnSpc>
                <a:spcPct val="100000"/>
              </a:lnSpc>
              <a:spcBef>
                <a:spcPts val="0"/>
              </a:spcBef>
              <a:spcAft>
                <a:spcPts val="0"/>
              </a:spcAft>
              <a:buClr>
                <a:srgbClr val="000000"/>
              </a:buClr>
              <a:buSzPts val="1800"/>
              <a:buChar char="●"/>
              <a:defRPr/>
            </a:lvl7pPr>
            <a:lvl8pPr lvl="7" rtl="0" algn="ctr">
              <a:lnSpc>
                <a:spcPct val="100000"/>
              </a:lnSpc>
              <a:spcBef>
                <a:spcPts val="0"/>
              </a:spcBef>
              <a:spcAft>
                <a:spcPts val="0"/>
              </a:spcAft>
              <a:buClr>
                <a:srgbClr val="000000"/>
              </a:buClr>
              <a:buSzPts val="1800"/>
              <a:buChar char="○"/>
              <a:defRPr/>
            </a:lvl8pPr>
            <a:lvl9pPr lvl="8" rtl="0" algn="ctr">
              <a:lnSpc>
                <a:spcPct val="100000"/>
              </a:lnSpc>
              <a:spcBef>
                <a:spcPts val="0"/>
              </a:spcBef>
              <a:spcAft>
                <a:spcPts val="0"/>
              </a:spcAft>
              <a:buClr>
                <a:srgbClr val="000000"/>
              </a:buClr>
              <a:buSzPts val="1800"/>
              <a:buChar char="■"/>
              <a:defRPr/>
            </a:lvl9pPr>
          </a:lstStyle>
          <a:p/>
        </p:txBody>
      </p:sp>
      <p:sp>
        <p:nvSpPr>
          <p:cNvPr id="126" name="Google Shape;126;p25"/>
          <p:cNvSpPr txBox="1"/>
          <p:nvPr>
            <p:ph idx="1" type="body"/>
          </p:nvPr>
        </p:nvSpPr>
        <p:spPr>
          <a:xfrm>
            <a:off x="4833937" y="7090171"/>
            <a:ext cx="14716200" cy="15894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5200"/>
              <a:buFont typeface="Helvetica Neue"/>
              <a:buNone/>
              <a:defRPr sz="5200"/>
            </a:lvl1pPr>
            <a:lvl2pPr indent="-228600" lvl="1" marL="914400" rtl="0" algn="ctr">
              <a:lnSpc>
                <a:spcPct val="100000"/>
              </a:lnSpc>
              <a:spcBef>
                <a:spcPts val="0"/>
              </a:spcBef>
              <a:spcAft>
                <a:spcPts val="0"/>
              </a:spcAft>
              <a:buClr>
                <a:srgbClr val="000000"/>
              </a:buClr>
              <a:buSzPts val="5200"/>
              <a:buFont typeface="Helvetica Neue"/>
              <a:buNone/>
              <a:defRPr sz="5200"/>
            </a:lvl2pPr>
            <a:lvl3pPr indent="-228600" lvl="2" marL="1371600" rtl="0" algn="ctr">
              <a:lnSpc>
                <a:spcPct val="100000"/>
              </a:lnSpc>
              <a:spcBef>
                <a:spcPts val="0"/>
              </a:spcBef>
              <a:spcAft>
                <a:spcPts val="0"/>
              </a:spcAft>
              <a:buClr>
                <a:srgbClr val="000000"/>
              </a:buClr>
              <a:buSzPts val="5200"/>
              <a:buFont typeface="Helvetica Neue"/>
              <a:buNone/>
              <a:defRPr sz="5200"/>
            </a:lvl3pPr>
            <a:lvl4pPr indent="-228600" lvl="3" marL="1828800" rtl="0" algn="ctr">
              <a:lnSpc>
                <a:spcPct val="100000"/>
              </a:lnSpc>
              <a:spcBef>
                <a:spcPts val="0"/>
              </a:spcBef>
              <a:spcAft>
                <a:spcPts val="0"/>
              </a:spcAft>
              <a:buClr>
                <a:srgbClr val="000000"/>
              </a:buClr>
              <a:buSzPts val="5200"/>
              <a:buFont typeface="Helvetica Neue"/>
              <a:buNone/>
              <a:defRPr sz="5200"/>
            </a:lvl4pPr>
            <a:lvl5pPr indent="-228600" lvl="4" marL="2286000" rtl="0" algn="ctr">
              <a:lnSpc>
                <a:spcPct val="100000"/>
              </a:lnSpc>
              <a:spcBef>
                <a:spcPts val="0"/>
              </a:spcBef>
              <a:spcAft>
                <a:spcPts val="0"/>
              </a:spcAft>
              <a:buClr>
                <a:srgbClr val="000000"/>
              </a:buClr>
              <a:buSzPts val="5200"/>
              <a:buFont typeface="Helvetica Neue"/>
              <a:buNone/>
              <a:defRPr sz="52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127" name="Google Shape;127;p25"/>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2200" u="none" cap="none" strike="noStrike">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content">
  <p:cSld name="Single column content">
    <p:spTree>
      <p:nvGrpSpPr>
        <p:cNvPr id="128" name="Shape 128"/>
        <p:cNvGrpSpPr/>
        <p:nvPr/>
      </p:nvGrpSpPr>
      <p:grpSpPr>
        <a:xfrm>
          <a:off x="0" y="0"/>
          <a:ext cx="0" cy="0"/>
          <a:chOff x="0" y="0"/>
          <a:chExt cx="0" cy="0"/>
        </a:xfrm>
      </p:grpSpPr>
      <p:sp>
        <p:nvSpPr>
          <p:cNvPr id="129" name="Google Shape;129;p26"/>
          <p:cNvSpPr txBox="1"/>
          <p:nvPr>
            <p:ph idx="10" type="dt"/>
          </p:nvPr>
        </p:nvSpPr>
        <p:spPr>
          <a:xfrm>
            <a:off x="1676400" y="12712701"/>
            <a:ext cx="5486400" cy="730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9AA"/>
              </a:buClr>
              <a:buSzPts val="2400"/>
              <a:buFont typeface="Roboto"/>
              <a:buChar char="●"/>
              <a:defRPr>
                <a:latin typeface="Roboto"/>
                <a:ea typeface="Roboto"/>
                <a:cs typeface="Roboto"/>
                <a:sym typeface="Roboto"/>
              </a:defRPr>
            </a:lvl1pPr>
            <a:lvl2pPr lvl="1" rtl="0" algn="ctr">
              <a:lnSpc>
                <a:spcPct val="100000"/>
              </a:lnSpc>
              <a:spcBef>
                <a:spcPts val="0"/>
              </a:spcBef>
              <a:spcAft>
                <a:spcPts val="0"/>
              </a:spcAft>
              <a:buClr>
                <a:srgbClr val="000000"/>
              </a:buClr>
              <a:buSzPts val="1800"/>
              <a:buChar char="○"/>
              <a:defRPr/>
            </a:lvl2pPr>
            <a:lvl3pPr lvl="2" rtl="0" algn="ctr">
              <a:lnSpc>
                <a:spcPct val="100000"/>
              </a:lnSpc>
              <a:spcBef>
                <a:spcPts val="0"/>
              </a:spcBef>
              <a:spcAft>
                <a:spcPts val="0"/>
              </a:spcAft>
              <a:buClr>
                <a:srgbClr val="000000"/>
              </a:buClr>
              <a:buSzPts val="1800"/>
              <a:buChar char="■"/>
              <a:defRPr/>
            </a:lvl3pPr>
            <a:lvl4pPr lvl="3" rtl="0" algn="ctr">
              <a:lnSpc>
                <a:spcPct val="100000"/>
              </a:lnSpc>
              <a:spcBef>
                <a:spcPts val="0"/>
              </a:spcBef>
              <a:spcAft>
                <a:spcPts val="0"/>
              </a:spcAft>
              <a:buClr>
                <a:srgbClr val="000000"/>
              </a:buClr>
              <a:buSzPts val="1800"/>
              <a:buChar char="●"/>
              <a:defRPr/>
            </a:lvl4pPr>
            <a:lvl5pPr lvl="4" rtl="0" algn="ctr">
              <a:lnSpc>
                <a:spcPct val="100000"/>
              </a:lnSpc>
              <a:spcBef>
                <a:spcPts val="0"/>
              </a:spcBef>
              <a:spcAft>
                <a:spcPts val="0"/>
              </a:spcAft>
              <a:buClr>
                <a:srgbClr val="000000"/>
              </a:buClr>
              <a:buSzPts val="1800"/>
              <a:buChar char="○"/>
              <a:defRPr/>
            </a:lvl5pPr>
            <a:lvl6pPr lvl="5" rtl="0" algn="ctr">
              <a:lnSpc>
                <a:spcPct val="100000"/>
              </a:lnSpc>
              <a:spcBef>
                <a:spcPts val="0"/>
              </a:spcBef>
              <a:spcAft>
                <a:spcPts val="0"/>
              </a:spcAft>
              <a:buClr>
                <a:srgbClr val="000000"/>
              </a:buClr>
              <a:buSzPts val="1800"/>
              <a:buChar char="■"/>
              <a:defRPr/>
            </a:lvl6pPr>
            <a:lvl7pPr lvl="6" rtl="0" algn="ctr">
              <a:lnSpc>
                <a:spcPct val="100000"/>
              </a:lnSpc>
              <a:spcBef>
                <a:spcPts val="0"/>
              </a:spcBef>
              <a:spcAft>
                <a:spcPts val="0"/>
              </a:spcAft>
              <a:buClr>
                <a:srgbClr val="000000"/>
              </a:buClr>
              <a:buSzPts val="1800"/>
              <a:buChar char="●"/>
              <a:defRPr/>
            </a:lvl7pPr>
            <a:lvl8pPr lvl="7" rtl="0" algn="ctr">
              <a:lnSpc>
                <a:spcPct val="100000"/>
              </a:lnSpc>
              <a:spcBef>
                <a:spcPts val="0"/>
              </a:spcBef>
              <a:spcAft>
                <a:spcPts val="0"/>
              </a:spcAft>
              <a:buClr>
                <a:srgbClr val="000000"/>
              </a:buClr>
              <a:buSzPts val="1800"/>
              <a:buChar char="○"/>
              <a:defRPr/>
            </a:lvl8pPr>
            <a:lvl9pPr lvl="8" rtl="0" algn="ctr">
              <a:lnSpc>
                <a:spcPct val="100000"/>
              </a:lnSpc>
              <a:spcBef>
                <a:spcPts val="0"/>
              </a:spcBef>
              <a:spcAft>
                <a:spcPts val="0"/>
              </a:spcAft>
              <a:buClr>
                <a:srgbClr val="000000"/>
              </a:buClr>
              <a:buSzPts val="1800"/>
              <a:buChar char="■"/>
              <a:defRPr/>
            </a:lvl9pPr>
          </a:lstStyle>
          <a:p/>
        </p:txBody>
      </p:sp>
      <p:sp>
        <p:nvSpPr>
          <p:cNvPr id="130" name="Google Shape;130;p26"/>
          <p:cNvSpPr txBox="1"/>
          <p:nvPr>
            <p:ph idx="12" type="sldNum"/>
          </p:nvPr>
        </p:nvSpPr>
        <p:spPr>
          <a:xfrm>
            <a:off x="17221200" y="12712701"/>
            <a:ext cx="5486400" cy="7302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1pPr>
            <a:lvl2pPr indent="0" lvl="1"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2pPr>
            <a:lvl3pPr indent="0" lvl="2"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3pPr>
            <a:lvl4pPr indent="0" lvl="3"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4pPr>
            <a:lvl5pPr indent="0" lvl="4"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5pPr>
            <a:lvl6pPr indent="0" lvl="5"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6pPr>
            <a:lvl7pPr indent="0" lvl="6"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7pPr>
            <a:lvl8pPr indent="0" lvl="7"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8pPr>
            <a:lvl9pPr indent="0" lvl="8"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31" name="Google Shape;131;p26"/>
          <p:cNvSpPr/>
          <p:nvPr/>
        </p:nvSpPr>
        <p:spPr>
          <a:xfrm>
            <a:off x="0" y="903641"/>
            <a:ext cx="24384000" cy="989700"/>
          </a:xfrm>
          <a:prstGeom prst="rect">
            <a:avLst/>
          </a:prstGeom>
          <a:solidFill>
            <a:schemeClr val="accent1">
              <a:alpha val="819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Helvetica Neue"/>
              <a:buNone/>
            </a:pPr>
            <a:r>
              <a:t/>
            </a:r>
            <a:endParaRPr b="1" i="0" sz="6400" u="none" cap="none" strike="noStrike">
              <a:solidFill>
                <a:schemeClr val="lt1"/>
              </a:solidFill>
              <a:latin typeface="Helvetica Neue"/>
              <a:ea typeface="Helvetica Neue"/>
              <a:cs typeface="Helvetica Neue"/>
              <a:sym typeface="Helvetica Neue"/>
            </a:endParaRPr>
          </a:p>
        </p:txBody>
      </p:sp>
      <p:sp>
        <p:nvSpPr>
          <p:cNvPr id="132" name="Google Shape;132;p26"/>
          <p:cNvSpPr txBox="1"/>
          <p:nvPr>
            <p:ph type="title"/>
          </p:nvPr>
        </p:nvSpPr>
        <p:spPr>
          <a:xfrm>
            <a:off x="1676400" y="192369"/>
            <a:ext cx="21031200" cy="26511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9600"/>
              <a:buFont typeface="Arial"/>
              <a:buChar char="●"/>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3" name="Google Shape;133;p26"/>
          <p:cNvSpPr txBox="1"/>
          <p:nvPr>
            <p:ph idx="1" type="body"/>
          </p:nvPr>
        </p:nvSpPr>
        <p:spPr>
          <a:xfrm>
            <a:off x="1676399" y="3651251"/>
            <a:ext cx="21191700" cy="8293500"/>
          </a:xfrm>
          <a:prstGeom prst="rect">
            <a:avLst/>
          </a:prstGeom>
          <a:noFill/>
          <a:ln>
            <a:noFill/>
          </a:ln>
        </p:spPr>
        <p:txBody>
          <a:bodyPr anchorCtr="0" anchor="t" bIns="45700" lIns="91425" spcFirstLastPara="1" rIns="91425" wrap="square" tIns="45700">
            <a:noAutofit/>
          </a:bodyPr>
          <a:lstStyle>
            <a:lvl1pPr indent="-584200" lvl="0" marL="457200" rtl="0" algn="l">
              <a:lnSpc>
                <a:spcPct val="90000"/>
              </a:lnSpc>
              <a:spcBef>
                <a:spcPts val="2000"/>
              </a:spcBef>
              <a:spcAft>
                <a:spcPts val="0"/>
              </a:spcAft>
              <a:buClr>
                <a:schemeClr val="dk1"/>
              </a:buClr>
              <a:buSzPts val="5600"/>
              <a:buChar char="●"/>
              <a:defRPr/>
            </a:lvl1pPr>
            <a:lvl2pPr indent="-342900" lvl="1" marL="914400" rtl="0" algn="l">
              <a:lnSpc>
                <a:spcPct val="90000"/>
              </a:lnSpc>
              <a:spcBef>
                <a:spcPts val="1000"/>
              </a:spcBef>
              <a:spcAft>
                <a:spcPts val="0"/>
              </a:spcAft>
              <a:buClr>
                <a:schemeClr val="dk1"/>
              </a:buClr>
              <a:buSzPts val="1800"/>
              <a:buChar char="○"/>
              <a:defRPr/>
            </a:lvl2pPr>
            <a:lvl3pPr indent="-342900" lvl="2" marL="1371600" rtl="0" algn="l">
              <a:lnSpc>
                <a:spcPct val="90000"/>
              </a:lnSpc>
              <a:spcBef>
                <a:spcPts val="1000"/>
              </a:spcBef>
              <a:spcAft>
                <a:spcPts val="0"/>
              </a:spcAft>
              <a:buClr>
                <a:schemeClr val="dk1"/>
              </a:buClr>
              <a:buSzPts val="1800"/>
              <a:buChar char="■"/>
              <a:defRPr/>
            </a:lvl3pPr>
            <a:lvl4pPr indent="-342900" lvl="3" marL="1828800" rtl="0" algn="l">
              <a:lnSpc>
                <a:spcPct val="90000"/>
              </a:lnSpc>
              <a:spcBef>
                <a:spcPts val="1000"/>
              </a:spcBef>
              <a:spcAft>
                <a:spcPts val="0"/>
              </a:spcAft>
              <a:buClr>
                <a:schemeClr val="dk1"/>
              </a:buClr>
              <a:buSzPts val="1800"/>
              <a:buChar char="●"/>
              <a:defRPr/>
            </a:lvl4pPr>
            <a:lvl5pPr indent="-342900" lvl="4" marL="2286000" rtl="0" algn="l">
              <a:lnSpc>
                <a:spcPct val="90000"/>
              </a:lnSpc>
              <a:spcBef>
                <a:spcPts val="1000"/>
              </a:spcBef>
              <a:spcAft>
                <a:spcPts val="0"/>
              </a:spcAft>
              <a:buClr>
                <a:schemeClr val="dk1"/>
              </a:buClr>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134" name="Google Shape;134;p26"/>
          <p:cNvSpPr/>
          <p:nvPr/>
        </p:nvSpPr>
        <p:spPr>
          <a:xfrm>
            <a:off x="14883898" y="12047640"/>
            <a:ext cx="3695400" cy="48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Helvetica Neue"/>
              <a:buNone/>
            </a:pPr>
            <a:r>
              <a:t/>
            </a:r>
            <a:endParaRPr b="1" i="0" sz="64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2">
    <p:spTree>
      <p:nvGrpSpPr>
        <p:cNvPr id="138" name="Shape 13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2_1">
    <p:spTree>
      <p:nvGrpSpPr>
        <p:cNvPr id="139" name="Shape 139"/>
        <p:cNvGrpSpPr/>
        <p:nvPr/>
      </p:nvGrpSpPr>
      <p:grpSpPr>
        <a:xfrm>
          <a:off x="0" y="0"/>
          <a:ext cx="0" cy="0"/>
          <a:chOff x="0" y="0"/>
          <a:chExt cx="0" cy="0"/>
        </a:xfrm>
      </p:grpSpPr>
      <p:sp>
        <p:nvSpPr>
          <p:cNvPr id="140" name="Google Shape;140;p29"/>
          <p:cNvSpPr/>
          <p:nvPr/>
        </p:nvSpPr>
        <p:spPr>
          <a:xfrm>
            <a:off x="2471518" y="5400577"/>
            <a:ext cx="202392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141" name="Google Shape;141;p29"/>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Blue (R)" type="title">
  <p:cSld name="TITLE">
    <p:spTree>
      <p:nvGrpSpPr>
        <p:cNvPr id="142" name="Shape 142"/>
        <p:cNvGrpSpPr/>
        <p:nvPr/>
      </p:nvGrpSpPr>
      <p:grpSpPr>
        <a:xfrm>
          <a:off x="0" y="0"/>
          <a:ext cx="0" cy="0"/>
          <a:chOff x="0" y="0"/>
          <a:chExt cx="0" cy="0"/>
        </a:xfrm>
      </p:grpSpPr>
      <p:grpSp>
        <p:nvGrpSpPr>
          <p:cNvPr id="143" name="Google Shape;143;p30"/>
          <p:cNvGrpSpPr/>
          <p:nvPr/>
        </p:nvGrpSpPr>
        <p:grpSpPr>
          <a:xfrm>
            <a:off x="9991425" y="-60750"/>
            <a:ext cx="14399375" cy="13837500"/>
            <a:chOff x="9991425" y="-60750"/>
            <a:chExt cx="14399375" cy="13837500"/>
          </a:xfrm>
        </p:grpSpPr>
        <p:sp>
          <p:nvSpPr>
            <p:cNvPr id="144" name="Google Shape;144;p30"/>
            <p:cNvSpPr/>
            <p:nvPr/>
          </p:nvSpPr>
          <p:spPr>
            <a:xfrm>
              <a:off x="10788800" y="-60750"/>
              <a:ext cx="13602000" cy="13837500"/>
            </a:xfrm>
            <a:prstGeom prst="rect">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0"/>
            <p:cNvSpPr/>
            <p:nvPr/>
          </p:nvSpPr>
          <p:spPr>
            <a:xfrm rot="2700000">
              <a:off x="10236225" y="6479249"/>
              <a:ext cx="1182000" cy="1182000"/>
            </a:xfrm>
            <a:prstGeom prst="rtTriangle">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30"/>
          <p:cNvSpPr txBox="1"/>
          <p:nvPr>
            <p:ph idx="1" type="subTitle"/>
          </p:nvPr>
        </p:nvSpPr>
        <p:spPr>
          <a:xfrm>
            <a:off x="13311200" y="25103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7" name="Google Shape;147;p30"/>
          <p:cNvSpPr txBox="1"/>
          <p:nvPr>
            <p:ph idx="2" type="body"/>
          </p:nvPr>
        </p:nvSpPr>
        <p:spPr>
          <a:xfrm>
            <a:off x="12919550" y="8106725"/>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Orange (R)">
  <p:cSld name="TITLE_1">
    <p:spTree>
      <p:nvGrpSpPr>
        <p:cNvPr id="148" name="Shape 148"/>
        <p:cNvGrpSpPr/>
        <p:nvPr/>
      </p:nvGrpSpPr>
      <p:grpSpPr>
        <a:xfrm>
          <a:off x="0" y="0"/>
          <a:ext cx="0" cy="0"/>
          <a:chOff x="0" y="0"/>
          <a:chExt cx="0" cy="0"/>
        </a:xfrm>
      </p:grpSpPr>
      <p:grpSp>
        <p:nvGrpSpPr>
          <p:cNvPr id="149" name="Google Shape;149;p31"/>
          <p:cNvGrpSpPr/>
          <p:nvPr/>
        </p:nvGrpSpPr>
        <p:grpSpPr>
          <a:xfrm>
            <a:off x="9991425" y="-60750"/>
            <a:ext cx="14399375" cy="13837500"/>
            <a:chOff x="9991425" y="-60750"/>
            <a:chExt cx="14399375" cy="13837500"/>
          </a:xfrm>
        </p:grpSpPr>
        <p:sp>
          <p:nvSpPr>
            <p:cNvPr id="150" name="Google Shape;150;p31"/>
            <p:cNvSpPr/>
            <p:nvPr/>
          </p:nvSpPr>
          <p:spPr>
            <a:xfrm>
              <a:off x="10788800" y="-60750"/>
              <a:ext cx="13602000" cy="13837500"/>
            </a:xfrm>
            <a:prstGeom prst="rect">
              <a:avLst/>
            </a:prstGeom>
            <a:solidFill>
              <a:srgbClr val="F8951D">
                <a:alpha val="89800"/>
              </a:srgbClr>
            </a:solidFill>
            <a:ln cap="flat" cmpd="sng" w="9525">
              <a:solidFill>
                <a:srgbClr val="F895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1"/>
            <p:cNvSpPr/>
            <p:nvPr/>
          </p:nvSpPr>
          <p:spPr>
            <a:xfrm rot="2700000">
              <a:off x="10236225" y="6479249"/>
              <a:ext cx="1182000" cy="1182000"/>
            </a:xfrm>
            <a:prstGeom prst="rtTriangle">
              <a:avLst/>
            </a:prstGeom>
            <a:solidFill>
              <a:srgbClr val="F8951D">
                <a:alpha val="89800"/>
              </a:srgbClr>
            </a:solidFill>
            <a:ln cap="flat" cmpd="sng" w="9525">
              <a:solidFill>
                <a:srgbClr val="F895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 name="Google Shape;152;p31"/>
          <p:cNvSpPr txBox="1"/>
          <p:nvPr>
            <p:ph idx="1" type="subTitle"/>
          </p:nvPr>
        </p:nvSpPr>
        <p:spPr>
          <a:xfrm>
            <a:off x="13311200" y="25103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3" name="Google Shape;153;p31"/>
          <p:cNvSpPr txBox="1"/>
          <p:nvPr>
            <p:ph idx="2" type="body"/>
          </p:nvPr>
        </p:nvSpPr>
        <p:spPr>
          <a:xfrm>
            <a:off x="12919550" y="79365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E8C5"/>
              </a:buClr>
              <a:buSzPts val="3200"/>
              <a:buChar char="●"/>
              <a:defRPr>
                <a:solidFill>
                  <a:srgbClr val="FFE8C5"/>
                </a:solidFill>
              </a:defRPr>
            </a:lvl1pPr>
            <a:lvl2pPr indent="-431800" lvl="1" marL="914400" rtl="0" algn="ctr">
              <a:spcBef>
                <a:spcPts val="0"/>
              </a:spcBef>
              <a:spcAft>
                <a:spcPts val="0"/>
              </a:spcAft>
              <a:buClr>
                <a:srgbClr val="FFE8C5"/>
              </a:buClr>
              <a:buSzPts val="3200"/>
              <a:buChar char="○"/>
              <a:defRPr>
                <a:solidFill>
                  <a:srgbClr val="FFE8C5"/>
                </a:solidFill>
              </a:defRPr>
            </a:lvl2pPr>
            <a:lvl3pPr indent="-431800" lvl="2" marL="1371600" rtl="0" algn="ctr">
              <a:spcBef>
                <a:spcPts val="0"/>
              </a:spcBef>
              <a:spcAft>
                <a:spcPts val="0"/>
              </a:spcAft>
              <a:buClr>
                <a:srgbClr val="FFE8C5"/>
              </a:buClr>
              <a:buSzPts val="3200"/>
              <a:buChar char="■"/>
              <a:defRPr>
                <a:solidFill>
                  <a:srgbClr val="FFE8C5"/>
                </a:solidFill>
              </a:defRPr>
            </a:lvl3pPr>
            <a:lvl4pPr indent="-431800" lvl="3" marL="1828800" rtl="0" algn="ctr">
              <a:spcBef>
                <a:spcPts val="0"/>
              </a:spcBef>
              <a:spcAft>
                <a:spcPts val="0"/>
              </a:spcAft>
              <a:buClr>
                <a:srgbClr val="FFE8C5"/>
              </a:buClr>
              <a:buSzPts val="3200"/>
              <a:buChar char="●"/>
              <a:defRPr>
                <a:solidFill>
                  <a:srgbClr val="FFE8C5"/>
                </a:solidFill>
              </a:defRPr>
            </a:lvl4pPr>
            <a:lvl5pPr indent="-431800" lvl="4" marL="2286000" rtl="0" algn="ctr">
              <a:spcBef>
                <a:spcPts val="0"/>
              </a:spcBef>
              <a:spcAft>
                <a:spcPts val="0"/>
              </a:spcAft>
              <a:buClr>
                <a:srgbClr val="FFE8C5"/>
              </a:buClr>
              <a:buSzPts val="3200"/>
              <a:buChar char="○"/>
              <a:defRPr>
                <a:solidFill>
                  <a:srgbClr val="FFE8C5"/>
                </a:solidFill>
              </a:defRPr>
            </a:lvl5pPr>
            <a:lvl6pPr indent="-431800" lvl="5" marL="2743200" rtl="0" algn="ctr">
              <a:spcBef>
                <a:spcPts val="0"/>
              </a:spcBef>
              <a:spcAft>
                <a:spcPts val="0"/>
              </a:spcAft>
              <a:buClr>
                <a:srgbClr val="FFE8C5"/>
              </a:buClr>
              <a:buSzPts val="3200"/>
              <a:buChar char="■"/>
              <a:defRPr>
                <a:solidFill>
                  <a:srgbClr val="FFE8C5"/>
                </a:solidFill>
              </a:defRPr>
            </a:lvl6pPr>
            <a:lvl7pPr indent="-431800" lvl="6" marL="3200400" rtl="0" algn="ctr">
              <a:spcBef>
                <a:spcPts val="0"/>
              </a:spcBef>
              <a:spcAft>
                <a:spcPts val="0"/>
              </a:spcAft>
              <a:buClr>
                <a:srgbClr val="FFE8C5"/>
              </a:buClr>
              <a:buSzPts val="3200"/>
              <a:buChar char="●"/>
              <a:defRPr>
                <a:solidFill>
                  <a:srgbClr val="FFE8C5"/>
                </a:solidFill>
              </a:defRPr>
            </a:lvl7pPr>
            <a:lvl8pPr indent="-431800" lvl="7" marL="3657600" rtl="0" algn="ctr">
              <a:spcBef>
                <a:spcPts val="0"/>
              </a:spcBef>
              <a:spcAft>
                <a:spcPts val="0"/>
              </a:spcAft>
              <a:buClr>
                <a:srgbClr val="FFE8C5"/>
              </a:buClr>
              <a:buSzPts val="3200"/>
              <a:buChar char="○"/>
              <a:defRPr>
                <a:solidFill>
                  <a:srgbClr val="FFE8C5"/>
                </a:solidFill>
              </a:defRPr>
            </a:lvl8pPr>
            <a:lvl9pPr indent="-431800" lvl="8" marL="4114800" rtl="0" algn="ctr">
              <a:spcBef>
                <a:spcPts val="0"/>
              </a:spcBef>
              <a:spcAft>
                <a:spcPts val="0"/>
              </a:spcAft>
              <a:buClr>
                <a:srgbClr val="FFE8C5"/>
              </a:buClr>
              <a:buSzPts val="3200"/>
              <a:buChar char="■"/>
              <a:defRPr>
                <a:solidFill>
                  <a:srgbClr val="FFE8C5"/>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Dark Blue (R)">
  <p:cSld name="TITLE_1_1">
    <p:spTree>
      <p:nvGrpSpPr>
        <p:cNvPr id="154" name="Shape 154"/>
        <p:cNvGrpSpPr/>
        <p:nvPr/>
      </p:nvGrpSpPr>
      <p:grpSpPr>
        <a:xfrm>
          <a:off x="0" y="0"/>
          <a:ext cx="0" cy="0"/>
          <a:chOff x="0" y="0"/>
          <a:chExt cx="0" cy="0"/>
        </a:xfrm>
      </p:grpSpPr>
      <p:grpSp>
        <p:nvGrpSpPr>
          <p:cNvPr id="155" name="Google Shape;155;p32"/>
          <p:cNvGrpSpPr/>
          <p:nvPr/>
        </p:nvGrpSpPr>
        <p:grpSpPr>
          <a:xfrm>
            <a:off x="9991425" y="-60750"/>
            <a:ext cx="14399375" cy="13837500"/>
            <a:chOff x="9991425" y="-60750"/>
            <a:chExt cx="14399375" cy="13837500"/>
          </a:xfrm>
        </p:grpSpPr>
        <p:sp>
          <p:nvSpPr>
            <p:cNvPr id="156" name="Google Shape;156;p32"/>
            <p:cNvSpPr/>
            <p:nvPr/>
          </p:nvSpPr>
          <p:spPr>
            <a:xfrm>
              <a:off x="10788800" y="-60750"/>
              <a:ext cx="13602000" cy="13837500"/>
            </a:xfrm>
            <a:prstGeom prst="rect">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2"/>
            <p:cNvSpPr/>
            <p:nvPr/>
          </p:nvSpPr>
          <p:spPr>
            <a:xfrm rot="2700000">
              <a:off x="10236225" y="6479249"/>
              <a:ext cx="1182000" cy="1182000"/>
            </a:xfrm>
            <a:prstGeom prst="rtTriangle">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32"/>
          <p:cNvSpPr txBox="1"/>
          <p:nvPr>
            <p:ph idx="1" type="subTitle"/>
          </p:nvPr>
        </p:nvSpPr>
        <p:spPr>
          <a:xfrm>
            <a:off x="13311200" y="25529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59" name="Google Shape;159;p32"/>
          <p:cNvSpPr txBox="1"/>
          <p:nvPr>
            <p:ph idx="2" type="body"/>
          </p:nvPr>
        </p:nvSpPr>
        <p:spPr>
          <a:xfrm>
            <a:off x="12919550" y="79365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Blue (R)" type="title">
  <p:cSld name="TITLE">
    <p:spTree>
      <p:nvGrpSpPr>
        <p:cNvPr id="12" name="Shape 12"/>
        <p:cNvGrpSpPr/>
        <p:nvPr/>
      </p:nvGrpSpPr>
      <p:grpSpPr>
        <a:xfrm>
          <a:off x="0" y="0"/>
          <a:ext cx="0" cy="0"/>
          <a:chOff x="0" y="0"/>
          <a:chExt cx="0" cy="0"/>
        </a:xfrm>
      </p:grpSpPr>
      <p:grpSp>
        <p:nvGrpSpPr>
          <p:cNvPr id="13" name="Google Shape;13;p4"/>
          <p:cNvGrpSpPr/>
          <p:nvPr/>
        </p:nvGrpSpPr>
        <p:grpSpPr>
          <a:xfrm>
            <a:off x="9991425" y="-60750"/>
            <a:ext cx="14399375" cy="13837500"/>
            <a:chOff x="9991425" y="-60750"/>
            <a:chExt cx="14399375" cy="13837500"/>
          </a:xfrm>
        </p:grpSpPr>
        <p:sp>
          <p:nvSpPr>
            <p:cNvPr id="14" name="Google Shape;14;p4"/>
            <p:cNvSpPr/>
            <p:nvPr/>
          </p:nvSpPr>
          <p:spPr>
            <a:xfrm>
              <a:off x="10788800" y="-60750"/>
              <a:ext cx="13602000" cy="13837500"/>
            </a:xfrm>
            <a:prstGeom prst="rect">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4"/>
            <p:cNvSpPr/>
            <p:nvPr/>
          </p:nvSpPr>
          <p:spPr>
            <a:xfrm rot="2700000">
              <a:off x="10236225" y="6479249"/>
              <a:ext cx="1182000" cy="1182000"/>
            </a:xfrm>
            <a:prstGeom prst="rtTriangle">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4"/>
          <p:cNvSpPr txBox="1"/>
          <p:nvPr>
            <p:ph idx="1" type="subTitle"/>
          </p:nvPr>
        </p:nvSpPr>
        <p:spPr>
          <a:xfrm>
            <a:off x="13311200" y="2510350"/>
            <a:ext cx="9174600" cy="24540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9000">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7" name="Google Shape;17;p4"/>
          <p:cNvSpPr txBox="1"/>
          <p:nvPr>
            <p:ph idx="2" type="body"/>
          </p:nvPr>
        </p:nvSpPr>
        <p:spPr>
          <a:xfrm>
            <a:off x="12919550" y="8106725"/>
            <a:ext cx="9957900" cy="2893800"/>
          </a:xfrm>
          <a:prstGeom prst="rect">
            <a:avLst/>
          </a:prstGeom>
        </p:spPr>
        <p:txBody>
          <a:bodyPr anchorCtr="0" anchor="t" bIns="91425" lIns="91425" spcFirstLastPara="1" rIns="91425" wrap="square" tIns="91425">
            <a:noAutofit/>
          </a:bodyPr>
          <a:lstStyle>
            <a:lvl1pPr indent="-431800" lvl="0" marL="457200" algn="ctr">
              <a:spcBef>
                <a:spcPts val="0"/>
              </a:spcBef>
              <a:spcAft>
                <a:spcPts val="0"/>
              </a:spcAft>
              <a:buClr>
                <a:srgbClr val="FFFFFF"/>
              </a:buClr>
              <a:buSzPts val="3200"/>
              <a:buChar char="●"/>
              <a:defRPr>
                <a:solidFill>
                  <a:srgbClr val="FFFFFF"/>
                </a:solidFill>
              </a:defRPr>
            </a:lvl1pPr>
            <a:lvl2pPr indent="-431800" lvl="1" marL="914400" algn="ctr">
              <a:spcBef>
                <a:spcPts val="0"/>
              </a:spcBef>
              <a:spcAft>
                <a:spcPts val="0"/>
              </a:spcAft>
              <a:buClr>
                <a:srgbClr val="FFFFFF"/>
              </a:buClr>
              <a:buSzPts val="3200"/>
              <a:buChar char="○"/>
              <a:defRPr>
                <a:solidFill>
                  <a:srgbClr val="FFFFFF"/>
                </a:solidFill>
              </a:defRPr>
            </a:lvl2pPr>
            <a:lvl3pPr indent="-431800" lvl="2" marL="1371600" algn="ctr">
              <a:spcBef>
                <a:spcPts val="0"/>
              </a:spcBef>
              <a:spcAft>
                <a:spcPts val="0"/>
              </a:spcAft>
              <a:buClr>
                <a:srgbClr val="FFFFFF"/>
              </a:buClr>
              <a:buSzPts val="3200"/>
              <a:buChar char="■"/>
              <a:defRPr>
                <a:solidFill>
                  <a:srgbClr val="FFFFFF"/>
                </a:solidFill>
              </a:defRPr>
            </a:lvl3pPr>
            <a:lvl4pPr indent="-431800" lvl="3" marL="1828800" algn="ctr">
              <a:spcBef>
                <a:spcPts val="0"/>
              </a:spcBef>
              <a:spcAft>
                <a:spcPts val="0"/>
              </a:spcAft>
              <a:buClr>
                <a:srgbClr val="FFFFFF"/>
              </a:buClr>
              <a:buSzPts val="3200"/>
              <a:buChar char="●"/>
              <a:defRPr>
                <a:solidFill>
                  <a:srgbClr val="FFFFFF"/>
                </a:solidFill>
              </a:defRPr>
            </a:lvl4pPr>
            <a:lvl5pPr indent="-431800" lvl="4" marL="2286000" algn="ctr">
              <a:spcBef>
                <a:spcPts val="0"/>
              </a:spcBef>
              <a:spcAft>
                <a:spcPts val="0"/>
              </a:spcAft>
              <a:buClr>
                <a:srgbClr val="FFFFFF"/>
              </a:buClr>
              <a:buSzPts val="3200"/>
              <a:buChar char="○"/>
              <a:defRPr>
                <a:solidFill>
                  <a:srgbClr val="FFFFFF"/>
                </a:solidFill>
              </a:defRPr>
            </a:lvl5pPr>
            <a:lvl6pPr indent="-431800" lvl="5" marL="2743200" algn="ctr">
              <a:spcBef>
                <a:spcPts val="0"/>
              </a:spcBef>
              <a:spcAft>
                <a:spcPts val="0"/>
              </a:spcAft>
              <a:buClr>
                <a:srgbClr val="FFFFFF"/>
              </a:buClr>
              <a:buSzPts val="3200"/>
              <a:buChar char="■"/>
              <a:defRPr>
                <a:solidFill>
                  <a:srgbClr val="FFFFFF"/>
                </a:solidFill>
              </a:defRPr>
            </a:lvl6pPr>
            <a:lvl7pPr indent="-431800" lvl="6" marL="3200400" algn="ctr">
              <a:spcBef>
                <a:spcPts val="0"/>
              </a:spcBef>
              <a:spcAft>
                <a:spcPts val="0"/>
              </a:spcAft>
              <a:buClr>
                <a:srgbClr val="FFFFFF"/>
              </a:buClr>
              <a:buSzPts val="3200"/>
              <a:buChar char="●"/>
              <a:defRPr>
                <a:solidFill>
                  <a:srgbClr val="FFFFFF"/>
                </a:solidFill>
              </a:defRPr>
            </a:lvl7pPr>
            <a:lvl8pPr indent="-431800" lvl="7" marL="3657600" algn="ctr">
              <a:spcBef>
                <a:spcPts val="0"/>
              </a:spcBef>
              <a:spcAft>
                <a:spcPts val="0"/>
              </a:spcAft>
              <a:buClr>
                <a:srgbClr val="FFFFFF"/>
              </a:buClr>
              <a:buSzPts val="3200"/>
              <a:buChar char="○"/>
              <a:defRPr>
                <a:solidFill>
                  <a:srgbClr val="FFFFFF"/>
                </a:solidFill>
              </a:defRPr>
            </a:lvl8pPr>
            <a:lvl9pPr indent="-431800" lvl="8" marL="411480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Blue (L)">
  <p:cSld name="TITLE_2">
    <p:spTree>
      <p:nvGrpSpPr>
        <p:cNvPr id="160" name="Shape 160"/>
        <p:cNvGrpSpPr/>
        <p:nvPr/>
      </p:nvGrpSpPr>
      <p:grpSpPr>
        <a:xfrm>
          <a:off x="0" y="0"/>
          <a:ext cx="0" cy="0"/>
          <a:chOff x="0" y="0"/>
          <a:chExt cx="0" cy="0"/>
        </a:xfrm>
      </p:grpSpPr>
      <p:grpSp>
        <p:nvGrpSpPr>
          <p:cNvPr id="161" name="Google Shape;161;p33"/>
          <p:cNvGrpSpPr/>
          <p:nvPr/>
        </p:nvGrpSpPr>
        <p:grpSpPr>
          <a:xfrm>
            <a:off x="0" y="308"/>
            <a:ext cx="14652246" cy="13716257"/>
            <a:chOff x="10671050" y="57000"/>
            <a:chExt cx="14652246" cy="13602000"/>
          </a:xfrm>
        </p:grpSpPr>
        <p:sp>
          <p:nvSpPr>
            <p:cNvPr id="162" name="Google Shape;162;p33"/>
            <p:cNvSpPr/>
            <p:nvPr/>
          </p:nvSpPr>
          <p:spPr>
            <a:xfrm flipH="1" rot="-5400000">
              <a:off x="10788800" y="-60750"/>
              <a:ext cx="13602000" cy="13837500"/>
            </a:xfrm>
            <a:prstGeom prst="rect">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3"/>
            <p:cNvSpPr/>
            <p:nvPr/>
          </p:nvSpPr>
          <p:spPr>
            <a:xfrm rot="-8100000">
              <a:off x="23896496" y="5925575"/>
              <a:ext cx="1182000" cy="1182000"/>
            </a:xfrm>
            <a:prstGeom prst="rtTriangle">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33"/>
          <p:cNvSpPr txBox="1"/>
          <p:nvPr>
            <p:ph idx="1" type="subTitle"/>
          </p:nvPr>
        </p:nvSpPr>
        <p:spPr>
          <a:xfrm>
            <a:off x="2036675" y="27869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65" name="Google Shape;165;p33"/>
          <p:cNvSpPr txBox="1"/>
          <p:nvPr>
            <p:ph idx="2" type="body"/>
          </p:nvPr>
        </p:nvSpPr>
        <p:spPr>
          <a:xfrm>
            <a:off x="1645025" y="8149275"/>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Orange (L)">
  <p:cSld name="TITLE_2_1">
    <p:spTree>
      <p:nvGrpSpPr>
        <p:cNvPr id="166" name="Shape 166"/>
        <p:cNvGrpSpPr/>
        <p:nvPr/>
      </p:nvGrpSpPr>
      <p:grpSpPr>
        <a:xfrm>
          <a:off x="0" y="0"/>
          <a:ext cx="0" cy="0"/>
          <a:chOff x="0" y="0"/>
          <a:chExt cx="0" cy="0"/>
        </a:xfrm>
      </p:grpSpPr>
      <p:sp>
        <p:nvSpPr>
          <p:cNvPr id="167" name="Google Shape;167;p34"/>
          <p:cNvSpPr/>
          <p:nvPr/>
        </p:nvSpPr>
        <p:spPr>
          <a:xfrm>
            <a:off x="581623" y="7591503"/>
            <a:ext cx="12192000" cy="2751600"/>
          </a:xfrm>
          <a:prstGeom prst="rect">
            <a:avLst/>
          </a:prstGeom>
          <a:noFill/>
          <a:ln>
            <a:noFill/>
          </a:ln>
        </p:spPr>
        <p:txBody>
          <a:bodyPr anchorCtr="0" anchor="t" bIns="45700" lIns="91425" spcFirstLastPara="1" rIns="91425" wrap="square" tIns="45700">
            <a:noAutofit/>
          </a:bodyPr>
          <a:lstStyle/>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p:txBody>
      </p:sp>
      <p:grpSp>
        <p:nvGrpSpPr>
          <p:cNvPr id="168" name="Google Shape;168;p34"/>
          <p:cNvGrpSpPr/>
          <p:nvPr/>
        </p:nvGrpSpPr>
        <p:grpSpPr>
          <a:xfrm>
            <a:off x="0" y="308"/>
            <a:ext cx="14652246" cy="13716257"/>
            <a:chOff x="10671050" y="57000"/>
            <a:chExt cx="14652246" cy="13602000"/>
          </a:xfrm>
        </p:grpSpPr>
        <p:sp>
          <p:nvSpPr>
            <p:cNvPr id="169" name="Google Shape;169;p34"/>
            <p:cNvSpPr/>
            <p:nvPr/>
          </p:nvSpPr>
          <p:spPr>
            <a:xfrm flipH="1" rot="-5400000">
              <a:off x="10788800" y="-60750"/>
              <a:ext cx="13602000" cy="13837500"/>
            </a:xfrm>
            <a:prstGeom prst="rect">
              <a:avLst/>
            </a:prstGeom>
            <a:solidFill>
              <a:srgbClr val="F8951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4"/>
            <p:cNvSpPr/>
            <p:nvPr/>
          </p:nvSpPr>
          <p:spPr>
            <a:xfrm rot="-8100000">
              <a:off x="23896496" y="5925575"/>
              <a:ext cx="1182000" cy="1182000"/>
            </a:xfrm>
            <a:prstGeom prst="rtTriangle">
              <a:avLst/>
            </a:prstGeom>
            <a:solidFill>
              <a:srgbClr val="F8951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34"/>
          <p:cNvSpPr txBox="1"/>
          <p:nvPr>
            <p:ph idx="1" type="subTitle"/>
          </p:nvPr>
        </p:nvSpPr>
        <p:spPr>
          <a:xfrm>
            <a:off x="2090325" y="25529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2" name="Google Shape;172;p34"/>
          <p:cNvSpPr txBox="1"/>
          <p:nvPr>
            <p:ph idx="2" type="body"/>
          </p:nvPr>
        </p:nvSpPr>
        <p:spPr>
          <a:xfrm>
            <a:off x="1698675" y="82131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Dark Blue (L)">
  <p:cSld name="TITLE_2_1_1">
    <p:spTree>
      <p:nvGrpSpPr>
        <p:cNvPr id="173" name="Shape 173"/>
        <p:cNvGrpSpPr/>
        <p:nvPr/>
      </p:nvGrpSpPr>
      <p:grpSpPr>
        <a:xfrm>
          <a:off x="0" y="0"/>
          <a:ext cx="0" cy="0"/>
          <a:chOff x="0" y="0"/>
          <a:chExt cx="0" cy="0"/>
        </a:xfrm>
      </p:grpSpPr>
      <p:grpSp>
        <p:nvGrpSpPr>
          <p:cNvPr id="174" name="Google Shape;174;p35"/>
          <p:cNvGrpSpPr/>
          <p:nvPr/>
        </p:nvGrpSpPr>
        <p:grpSpPr>
          <a:xfrm>
            <a:off x="0" y="308"/>
            <a:ext cx="14652246" cy="13716257"/>
            <a:chOff x="10671050" y="57000"/>
            <a:chExt cx="14652246" cy="13602000"/>
          </a:xfrm>
        </p:grpSpPr>
        <p:sp>
          <p:nvSpPr>
            <p:cNvPr id="175" name="Google Shape;175;p35"/>
            <p:cNvSpPr/>
            <p:nvPr/>
          </p:nvSpPr>
          <p:spPr>
            <a:xfrm flipH="1" rot="-5400000">
              <a:off x="10788800" y="-60750"/>
              <a:ext cx="13602000" cy="13837500"/>
            </a:xfrm>
            <a:prstGeom prst="rect">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5"/>
            <p:cNvSpPr/>
            <p:nvPr/>
          </p:nvSpPr>
          <p:spPr>
            <a:xfrm rot="-8100000">
              <a:off x="23896496" y="5925575"/>
              <a:ext cx="1182000" cy="1182000"/>
            </a:xfrm>
            <a:prstGeom prst="rtTriangle">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35"/>
          <p:cNvSpPr txBox="1"/>
          <p:nvPr>
            <p:ph idx="1" type="subTitle"/>
          </p:nvPr>
        </p:nvSpPr>
        <p:spPr>
          <a:xfrm>
            <a:off x="2034150" y="28295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8" name="Google Shape;178;p35"/>
          <p:cNvSpPr txBox="1"/>
          <p:nvPr>
            <p:ph idx="2" type="body"/>
          </p:nvPr>
        </p:nvSpPr>
        <p:spPr>
          <a:xfrm>
            <a:off x="1642500" y="82131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Example">
  <p:cSld name="CUSTOM_1">
    <p:spTree>
      <p:nvGrpSpPr>
        <p:cNvPr id="179" name="Shape 179"/>
        <p:cNvGrpSpPr/>
        <p:nvPr/>
      </p:nvGrpSpPr>
      <p:grpSpPr>
        <a:xfrm>
          <a:off x="0" y="0"/>
          <a:ext cx="0" cy="0"/>
          <a:chOff x="0" y="0"/>
          <a:chExt cx="0" cy="0"/>
        </a:xfrm>
      </p:grpSpPr>
      <p:pic>
        <p:nvPicPr>
          <p:cNvPr descr="EDS slide deck assets-01.png" id="180" name="Google Shape;180;p36"/>
          <p:cNvPicPr preferRelativeResize="0"/>
          <p:nvPr/>
        </p:nvPicPr>
        <p:blipFill rotWithShape="1">
          <a:blip r:embed="rId2">
            <a:alphaModFix/>
          </a:blip>
          <a:srcRect b="5690" l="6160" r="11256" t="3836"/>
          <a:stretch/>
        </p:blipFill>
        <p:spPr>
          <a:xfrm flipH="1">
            <a:off x="3" y="-60614"/>
            <a:ext cx="14493557" cy="13697886"/>
          </a:xfrm>
          <a:prstGeom prst="rect">
            <a:avLst/>
          </a:prstGeom>
          <a:noFill/>
          <a:ln>
            <a:noFill/>
          </a:ln>
        </p:spPr>
      </p:pic>
      <p:sp>
        <p:nvSpPr>
          <p:cNvPr id="181" name="Google Shape;181;p36"/>
          <p:cNvSpPr/>
          <p:nvPr/>
        </p:nvSpPr>
        <p:spPr>
          <a:xfrm>
            <a:off x="1366539" y="1644898"/>
            <a:ext cx="100617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182" name="Google Shape;182;p36"/>
          <p:cNvSpPr txBox="1"/>
          <p:nvPr>
            <p:ph idx="1" type="subTitle"/>
          </p:nvPr>
        </p:nvSpPr>
        <p:spPr>
          <a:xfrm>
            <a:off x="1748300" y="1936250"/>
            <a:ext cx="9298200" cy="9576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3" name="Google Shape;183;p36"/>
          <p:cNvSpPr txBox="1"/>
          <p:nvPr>
            <p:ph idx="2" type="body"/>
          </p:nvPr>
        </p:nvSpPr>
        <p:spPr>
          <a:xfrm>
            <a:off x="1893650" y="4191675"/>
            <a:ext cx="9534600" cy="5915100"/>
          </a:xfrm>
          <a:prstGeom prst="rect">
            <a:avLst/>
          </a:prstGeom>
        </p:spPr>
        <p:txBody>
          <a:bodyPr anchorCtr="0" anchor="t" bIns="91425" lIns="91425" spcFirstLastPara="1" rIns="91425" wrap="square" tIns="91425">
            <a:noAutofit/>
          </a:bodyPr>
          <a:lstStyle>
            <a:lvl1pPr indent="-482600" lvl="0" marL="457200" rtl="0">
              <a:spcBef>
                <a:spcPts val="0"/>
              </a:spcBef>
              <a:spcAft>
                <a:spcPts val="0"/>
              </a:spcAft>
              <a:buClr>
                <a:srgbClr val="10167F"/>
              </a:buClr>
              <a:buSzPts val="4000"/>
              <a:buChar char="●"/>
              <a:defRPr sz="4000">
                <a:solidFill>
                  <a:srgbClr val="10167F"/>
                </a:solidFill>
              </a:defRPr>
            </a:lvl1pPr>
            <a:lvl2pPr indent="-482600" lvl="1" marL="914400" rtl="0">
              <a:spcBef>
                <a:spcPts val="0"/>
              </a:spcBef>
              <a:spcAft>
                <a:spcPts val="0"/>
              </a:spcAft>
              <a:buClr>
                <a:srgbClr val="10167F"/>
              </a:buClr>
              <a:buSzPts val="4000"/>
              <a:buChar char="○"/>
              <a:defRPr sz="4000">
                <a:solidFill>
                  <a:srgbClr val="10167F"/>
                </a:solidFill>
              </a:defRPr>
            </a:lvl2pPr>
            <a:lvl3pPr indent="-482600" lvl="2" marL="1371600" rtl="0">
              <a:spcBef>
                <a:spcPts val="0"/>
              </a:spcBef>
              <a:spcAft>
                <a:spcPts val="0"/>
              </a:spcAft>
              <a:buClr>
                <a:srgbClr val="10167F"/>
              </a:buClr>
              <a:buSzPts val="4000"/>
              <a:buChar char="■"/>
              <a:defRPr sz="4000">
                <a:solidFill>
                  <a:srgbClr val="10167F"/>
                </a:solidFill>
              </a:defRPr>
            </a:lvl3pPr>
            <a:lvl4pPr indent="-482600" lvl="3" marL="1828800" rtl="0">
              <a:spcBef>
                <a:spcPts val="0"/>
              </a:spcBef>
              <a:spcAft>
                <a:spcPts val="0"/>
              </a:spcAft>
              <a:buClr>
                <a:srgbClr val="10167F"/>
              </a:buClr>
              <a:buSzPts val="4000"/>
              <a:buChar char="●"/>
              <a:defRPr sz="4000">
                <a:solidFill>
                  <a:srgbClr val="10167F"/>
                </a:solidFill>
              </a:defRPr>
            </a:lvl4pPr>
            <a:lvl5pPr indent="-482600" lvl="4" marL="2286000" rtl="0">
              <a:spcBef>
                <a:spcPts val="0"/>
              </a:spcBef>
              <a:spcAft>
                <a:spcPts val="0"/>
              </a:spcAft>
              <a:buClr>
                <a:srgbClr val="10167F"/>
              </a:buClr>
              <a:buSzPts val="4000"/>
              <a:buChar char="○"/>
              <a:defRPr sz="4000">
                <a:solidFill>
                  <a:srgbClr val="10167F"/>
                </a:solidFill>
              </a:defRPr>
            </a:lvl5pPr>
            <a:lvl6pPr indent="-482600" lvl="5" marL="2743200" rtl="0">
              <a:spcBef>
                <a:spcPts val="0"/>
              </a:spcBef>
              <a:spcAft>
                <a:spcPts val="0"/>
              </a:spcAft>
              <a:buClr>
                <a:srgbClr val="10167F"/>
              </a:buClr>
              <a:buSzPts val="4000"/>
              <a:buChar char="■"/>
              <a:defRPr sz="4000">
                <a:solidFill>
                  <a:srgbClr val="10167F"/>
                </a:solidFill>
              </a:defRPr>
            </a:lvl6pPr>
            <a:lvl7pPr indent="-482600" lvl="6" marL="3200400" rtl="0">
              <a:spcBef>
                <a:spcPts val="0"/>
              </a:spcBef>
              <a:spcAft>
                <a:spcPts val="0"/>
              </a:spcAft>
              <a:buClr>
                <a:srgbClr val="10167F"/>
              </a:buClr>
              <a:buSzPts val="4000"/>
              <a:buChar char="●"/>
              <a:defRPr sz="4000">
                <a:solidFill>
                  <a:srgbClr val="10167F"/>
                </a:solidFill>
              </a:defRPr>
            </a:lvl7pPr>
            <a:lvl8pPr indent="-482600" lvl="7" marL="3657600" rtl="0">
              <a:spcBef>
                <a:spcPts val="0"/>
              </a:spcBef>
              <a:spcAft>
                <a:spcPts val="0"/>
              </a:spcAft>
              <a:buClr>
                <a:srgbClr val="10167F"/>
              </a:buClr>
              <a:buSzPts val="4000"/>
              <a:buChar char="○"/>
              <a:defRPr sz="4000">
                <a:solidFill>
                  <a:srgbClr val="10167F"/>
                </a:solidFill>
              </a:defRPr>
            </a:lvl8pPr>
            <a:lvl9pPr indent="-482600" lvl="8" marL="4114800" rtl="0">
              <a:spcBef>
                <a:spcPts val="0"/>
              </a:spcBef>
              <a:spcAft>
                <a:spcPts val="0"/>
              </a:spcAft>
              <a:buClr>
                <a:srgbClr val="10167F"/>
              </a:buClr>
              <a:buSzPts val="4000"/>
              <a:buChar char="■"/>
              <a:defRPr sz="4000">
                <a:solidFill>
                  <a:srgbClr val="10167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CUSTOM_1_1">
    <p:spTree>
      <p:nvGrpSpPr>
        <p:cNvPr id="184" name="Shape 184"/>
        <p:cNvGrpSpPr/>
        <p:nvPr/>
      </p:nvGrpSpPr>
      <p:grpSpPr>
        <a:xfrm>
          <a:off x="0" y="0"/>
          <a:ext cx="0" cy="0"/>
          <a:chOff x="0" y="0"/>
          <a:chExt cx="0" cy="0"/>
        </a:xfrm>
      </p:grpSpPr>
      <p:sp>
        <p:nvSpPr>
          <p:cNvPr id="185" name="Google Shape;185;p37"/>
          <p:cNvSpPr/>
          <p:nvPr/>
        </p:nvSpPr>
        <p:spPr>
          <a:xfrm>
            <a:off x="1366880" y="1644902"/>
            <a:ext cx="202392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186" name="Google Shape;186;p37"/>
          <p:cNvSpPr txBox="1"/>
          <p:nvPr>
            <p:ph idx="1" type="subTitle"/>
          </p:nvPr>
        </p:nvSpPr>
        <p:spPr>
          <a:xfrm>
            <a:off x="2085225" y="2018400"/>
            <a:ext cx="14787900" cy="9789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7" name="Google Shape;187;p37"/>
          <p:cNvSpPr txBox="1"/>
          <p:nvPr>
            <p:ph idx="2" type="body"/>
          </p:nvPr>
        </p:nvSpPr>
        <p:spPr>
          <a:xfrm>
            <a:off x="2255425" y="4319325"/>
            <a:ext cx="18766800" cy="5468400"/>
          </a:xfrm>
          <a:prstGeom prst="rect">
            <a:avLst/>
          </a:prstGeom>
        </p:spPr>
        <p:txBody>
          <a:bodyPr anchorCtr="0" anchor="t" bIns="91425" lIns="91425" spcFirstLastPara="1" rIns="91425" wrap="square" tIns="91425">
            <a:noAutofit/>
          </a:bodyPr>
          <a:lstStyle>
            <a:lvl1pPr indent="-431800" lvl="0" marL="457200" rtl="0">
              <a:spcBef>
                <a:spcPts val="0"/>
              </a:spcBef>
              <a:spcAft>
                <a:spcPts val="0"/>
              </a:spcAft>
              <a:buSzPts val="3200"/>
              <a:buChar char="●"/>
              <a:defRPr/>
            </a:lvl1pPr>
            <a:lvl2pPr indent="-431800" lvl="1" marL="914400" rtl="0">
              <a:spcBef>
                <a:spcPts val="0"/>
              </a:spcBef>
              <a:spcAft>
                <a:spcPts val="0"/>
              </a:spcAft>
              <a:buSzPts val="3200"/>
              <a:buChar char="○"/>
              <a:defRPr/>
            </a:lvl2pPr>
            <a:lvl3pPr indent="-431800" lvl="2" marL="1371600" rtl="0">
              <a:spcBef>
                <a:spcPts val="0"/>
              </a:spcBef>
              <a:spcAft>
                <a:spcPts val="0"/>
              </a:spcAft>
              <a:buSzPts val="3200"/>
              <a:buChar char="■"/>
              <a:defRPr/>
            </a:lvl3pPr>
            <a:lvl4pPr indent="-431800" lvl="3" marL="1828800" rtl="0">
              <a:spcBef>
                <a:spcPts val="0"/>
              </a:spcBef>
              <a:spcAft>
                <a:spcPts val="0"/>
              </a:spcAft>
              <a:buSzPts val="3200"/>
              <a:buChar char="●"/>
              <a:defRPr/>
            </a:lvl4pPr>
            <a:lvl5pPr indent="-431800" lvl="4" marL="2286000" rtl="0">
              <a:spcBef>
                <a:spcPts val="0"/>
              </a:spcBef>
              <a:spcAft>
                <a:spcPts val="0"/>
              </a:spcAft>
              <a:buSzPts val="3200"/>
              <a:buChar char="○"/>
              <a:defRPr/>
            </a:lvl5pPr>
            <a:lvl6pPr indent="-431800" lvl="5" marL="2743200" rtl="0">
              <a:spcBef>
                <a:spcPts val="0"/>
              </a:spcBef>
              <a:spcAft>
                <a:spcPts val="0"/>
              </a:spcAft>
              <a:buSzPts val="3200"/>
              <a:buChar char="■"/>
              <a:defRPr/>
            </a:lvl6pPr>
            <a:lvl7pPr indent="-431800" lvl="6" marL="3200400" rtl="0">
              <a:spcBef>
                <a:spcPts val="0"/>
              </a:spcBef>
              <a:spcAft>
                <a:spcPts val="0"/>
              </a:spcAft>
              <a:buSzPts val="3200"/>
              <a:buChar char="●"/>
              <a:defRPr/>
            </a:lvl7pPr>
            <a:lvl8pPr indent="-431800" lvl="7" marL="3657600" rtl="0">
              <a:spcBef>
                <a:spcPts val="0"/>
              </a:spcBef>
              <a:spcAft>
                <a:spcPts val="0"/>
              </a:spcAft>
              <a:buSzPts val="3200"/>
              <a:buChar char="○"/>
              <a:defRPr/>
            </a:lvl8pPr>
            <a:lvl9pPr indent="-431800" lvl="8" marL="4114800" rtl="0">
              <a:spcBef>
                <a:spcPts val="0"/>
              </a:spcBef>
              <a:spcAft>
                <a:spcPts val="0"/>
              </a:spcAft>
              <a:buSzPts val="32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3">
    <p:spTree>
      <p:nvGrpSpPr>
        <p:cNvPr id="188" name="Shape 188"/>
        <p:cNvGrpSpPr/>
        <p:nvPr/>
      </p:nvGrpSpPr>
      <p:grpSpPr>
        <a:xfrm>
          <a:off x="0" y="0"/>
          <a:ext cx="0" cy="0"/>
          <a:chOff x="0" y="0"/>
          <a:chExt cx="0" cy="0"/>
        </a:xfrm>
      </p:grpSpPr>
      <p:sp>
        <p:nvSpPr>
          <p:cNvPr id="189" name="Google Shape;189;p38"/>
          <p:cNvSpPr txBox="1"/>
          <p:nvPr>
            <p:ph type="title"/>
          </p:nvPr>
        </p:nvSpPr>
        <p:spPr>
          <a:xfrm>
            <a:off x="4833937" y="2303859"/>
            <a:ext cx="14716200" cy="4643400"/>
          </a:xfrm>
          <a:prstGeom prst="rect">
            <a:avLst/>
          </a:prstGeom>
          <a:noFill/>
          <a:ln>
            <a:noFill/>
          </a:ln>
        </p:spPr>
        <p:txBody>
          <a:bodyPr anchorCtr="0" anchor="b" bIns="71425" lIns="71425" spcFirstLastPara="1" rIns="71425" wrap="square" tIns="71425">
            <a:noAutofit/>
          </a:bodyPr>
          <a:lstStyle>
            <a:lvl1pPr lvl="0" rtl="0" algn="ctr">
              <a:lnSpc>
                <a:spcPct val="100000"/>
              </a:lnSpc>
              <a:spcBef>
                <a:spcPts val="0"/>
              </a:spcBef>
              <a:spcAft>
                <a:spcPts val="0"/>
              </a:spcAft>
              <a:buClr>
                <a:srgbClr val="000000"/>
              </a:buClr>
              <a:buSzPts val="1800"/>
              <a:buChar char="●"/>
              <a:defRPr/>
            </a:lvl1pPr>
            <a:lvl2pPr lvl="1" rtl="0" algn="ctr">
              <a:lnSpc>
                <a:spcPct val="100000"/>
              </a:lnSpc>
              <a:spcBef>
                <a:spcPts val="0"/>
              </a:spcBef>
              <a:spcAft>
                <a:spcPts val="0"/>
              </a:spcAft>
              <a:buClr>
                <a:srgbClr val="000000"/>
              </a:buClr>
              <a:buSzPts val="1800"/>
              <a:buChar char="○"/>
              <a:defRPr/>
            </a:lvl2pPr>
            <a:lvl3pPr lvl="2" rtl="0" algn="ctr">
              <a:lnSpc>
                <a:spcPct val="100000"/>
              </a:lnSpc>
              <a:spcBef>
                <a:spcPts val="0"/>
              </a:spcBef>
              <a:spcAft>
                <a:spcPts val="0"/>
              </a:spcAft>
              <a:buClr>
                <a:srgbClr val="000000"/>
              </a:buClr>
              <a:buSzPts val="1800"/>
              <a:buChar char="■"/>
              <a:defRPr/>
            </a:lvl3pPr>
            <a:lvl4pPr lvl="3" rtl="0" algn="ctr">
              <a:lnSpc>
                <a:spcPct val="100000"/>
              </a:lnSpc>
              <a:spcBef>
                <a:spcPts val="0"/>
              </a:spcBef>
              <a:spcAft>
                <a:spcPts val="0"/>
              </a:spcAft>
              <a:buClr>
                <a:srgbClr val="000000"/>
              </a:buClr>
              <a:buSzPts val="1800"/>
              <a:buChar char="●"/>
              <a:defRPr/>
            </a:lvl4pPr>
            <a:lvl5pPr lvl="4" rtl="0" algn="ctr">
              <a:lnSpc>
                <a:spcPct val="100000"/>
              </a:lnSpc>
              <a:spcBef>
                <a:spcPts val="0"/>
              </a:spcBef>
              <a:spcAft>
                <a:spcPts val="0"/>
              </a:spcAft>
              <a:buClr>
                <a:srgbClr val="000000"/>
              </a:buClr>
              <a:buSzPts val="1800"/>
              <a:buChar char="○"/>
              <a:defRPr/>
            </a:lvl5pPr>
            <a:lvl6pPr lvl="5" rtl="0" algn="ctr">
              <a:lnSpc>
                <a:spcPct val="100000"/>
              </a:lnSpc>
              <a:spcBef>
                <a:spcPts val="0"/>
              </a:spcBef>
              <a:spcAft>
                <a:spcPts val="0"/>
              </a:spcAft>
              <a:buClr>
                <a:srgbClr val="000000"/>
              </a:buClr>
              <a:buSzPts val="1800"/>
              <a:buChar char="■"/>
              <a:defRPr/>
            </a:lvl6pPr>
            <a:lvl7pPr lvl="6" rtl="0" algn="ctr">
              <a:lnSpc>
                <a:spcPct val="100000"/>
              </a:lnSpc>
              <a:spcBef>
                <a:spcPts val="0"/>
              </a:spcBef>
              <a:spcAft>
                <a:spcPts val="0"/>
              </a:spcAft>
              <a:buClr>
                <a:srgbClr val="000000"/>
              </a:buClr>
              <a:buSzPts val="1800"/>
              <a:buChar char="●"/>
              <a:defRPr/>
            </a:lvl7pPr>
            <a:lvl8pPr lvl="7" rtl="0" algn="ctr">
              <a:lnSpc>
                <a:spcPct val="100000"/>
              </a:lnSpc>
              <a:spcBef>
                <a:spcPts val="0"/>
              </a:spcBef>
              <a:spcAft>
                <a:spcPts val="0"/>
              </a:spcAft>
              <a:buClr>
                <a:srgbClr val="000000"/>
              </a:buClr>
              <a:buSzPts val="1800"/>
              <a:buChar char="○"/>
              <a:defRPr/>
            </a:lvl8pPr>
            <a:lvl9pPr lvl="8" rtl="0" algn="ctr">
              <a:lnSpc>
                <a:spcPct val="100000"/>
              </a:lnSpc>
              <a:spcBef>
                <a:spcPts val="0"/>
              </a:spcBef>
              <a:spcAft>
                <a:spcPts val="0"/>
              </a:spcAft>
              <a:buClr>
                <a:srgbClr val="000000"/>
              </a:buClr>
              <a:buSzPts val="1800"/>
              <a:buChar char="■"/>
              <a:defRPr/>
            </a:lvl9pPr>
          </a:lstStyle>
          <a:p/>
        </p:txBody>
      </p:sp>
      <p:sp>
        <p:nvSpPr>
          <p:cNvPr id="190" name="Google Shape;190;p38"/>
          <p:cNvSpPr txBox="1"/>
          <p:nvPr>
            <p:ph idx="1" type="body"/>
          </p:nvPr>
        </p:nvSpPr>
        <p:spPr>
          <a:xfrm>
            <a:off x="4833937" y="7090171"/>
            <a:ext cx="14716200" cy="1589400"/>
          </a:xfrm>
          <a:prstGeom prst="rect">
            <a:avLst/>
          </a:prstGeom>
          <a:noFill/>
          <a:ln>
            <a:noFill/>
          </a:ln>
        </p:spPr>
        <p:txBody>
          <a:bodyPr anchorCtr="0" anchor="t" bIns="71425" lIns="71425" spcFirstLastPara="1" rIns="71425" wrap="square" tIns="71425">
            <a:noAutofit/>
          </a:bodyPr>
          <a:lstStyle>
            <a:lvl1pPr indent="-228600" lvl="0" marL="457200" rtl="0" algn="ctr">
              <a:lnSpc>
                <a:spcPct val="100000"/>
              </a:lnSpc>
              <a:spcBef>
                <a:spcPts val="0"/>
              </a:spcBef>
              <a:spcAft>
                <a:spcPts val="0"/>
              </a:spcAft>
              <a:buClr>
                <a:srgbClr val="000000"/>
              </a:buClr>
              <a:buSzPts val="5200"/>
              <a:buFont typeface="Helvetica Neue"/>
              <a:buNone/>
              <a:defRPr sz="5200"/>
            </a:lvl1pPr>
            <a:lvl2pPr indent="-228600" lvl="1" marL="914400" rtl="0" algn="ctr">
              <a:lnSpc>
                <a:spcPct val="100000"/>
              </a:lnSpc>
              <a:spcBef>
                <a:spcPts val="0"/>
              </a:spcBef>
              <a:spcAft>
                <a:spcPts val="0"/>
              </a:spcAft>
              <a:buClr>
                <a:srgbClr val="000000"/>
              </a:buClr>
              <a:buSzPts val="5200"/>
              <a:buFont typeface="Helvetica Neue"/>
              <a:buNone/>
              <a:defRPr sz="5200"/>
            </a:lvl2pPr>
            <a:lvl3pPr indent="-228600" lvl="2" marL="1371600" rtl="0" algn="ctr">
              <a:lnSpc>
                <a:spcPct val="100000"/>
              </a:lnSpc>
              <a:spcBef>
                <a:spcPts val="0"/>
              </a:spcBef>
              <a:spcAft>
                <a:spcPts val="0"/>
              </a:spcAft>
              <a:buClr>
                <a:srgbClr val="000000"/>
              </a:buClr>
              <a:buSzPts val="5200"/>
              <a:buFont typeface="Helvetica Neue"/>
              <a:buNone/>
              <a:defRPr sz="5200"/>
            </a:lvl3pPr>
            <a:lvl4pPr indent="-228600" lvl="3" marL="1828800" rtl="0" algn="ctr">
              <a:lnSpc>
                <a:spcPct val="100000"/>
              </a:lnSpc>
              <a:spcBef>
                <a:spcPts val="0"/>
              </a:spcBef>
              <a:spcAft>
                <a:spcPts val="0"/>
              </a:spcAft>
              <a:buClr>
                <a:srgbClr val="000000"/>
              </a:buClr>
              <a:buSzPts val="5200"/>
              <a:buFont typeface="Helvetica Neue"/>
              <a:buNone/>
              <a:defRPr sz="5200"/>
            </a:lvl4pPr>
            <a:lvl5pPr indent="-228600" lvl="4" marL="2286000" rtl="0" algn="ctr">
              <a:lnSpc>
                <a:spcPct val="100000"/>
              </a:lnSpc>
              <a:spcBef>
                <a:spcPts val="0"/>
              </a:spcBef>
              <a:spcAft>
                <a:spcPts val="0"/>
              </a:spcAft>
              <a:buClr>
                <a:srgbClr val="000000"/>
              </a:buClr>
              <a:buSzPts val="5200"/>
              <a:buFont typeface="Helvetica Neue"/>
              <a:buNone/>
              <a:defRPr sz="5200"/>
            </a:lvl5pPr>
            <a:lvl6pPr indent="-394335" lvl="5" marL="2743200" rtl="0" algn="l">
              <a:lnSpc>
                <a:spcPct val="100000"/>
              </a:lnSpc>
              <a:spcBef>
                <a:spcPts val="5900"/>
              </a:spcBef>
              <a:spcAft>
                <a:spcPts val="0"/>
              </a:spcAft>
              <a:buClr>
                <a:srgbClr val="000000"/>
              </a:buClr>
              <a:buSzPts val="2610"/>
              <a:buChar char="■"/>
              <a:defRPr/>
            </a:lvl6pPr>
            <a:lvl7pPr indent="-394335" lvl="6" marL="3200400" rtl="0" algn="l">
              <a:lnSpc>
                <a:spcPct val="100000"/>
              </a:lnSpc>
              <a:spcBef>
                <a:spcPts val="5900"/>
              </a:spcBef>
              <a:spcAft>
                <a:spcPts val="0"/>
              </a:spcAft>
              <a:buClr>
                <a:srgbClr val="000000"/>
              </a:buClr>
              <a:buSzPts val="2610"/>
              <a:buChar char="●"/>
              <a:defRPr/>
            </a:lvl7pPr>
            <a:lvl8pPr indent="-394334" lvl="7" marL="3657600" rtl="0" algn="l">
              <a:lnSpc>
                <a:spcPct val="100000"/>
              </a:lnSpc>
              <a:spcBef>
                <a:spcPts val="5900"/>
              </a:spcBef>
              <a:spcAft>
                <a:spcPts val="0"/>
              </a:spcAft>
              <a:buClr>
                <a:srgbClr val="000000"/>
              </a:buClr>
              <a:buSzPts val="2610"/>
              <a:buChar char="○"/>
              <a:defRPr/>
            </a:lvl8pPr>
            <a:lvl9pPr indent="-394334" lvl="8" marL="4114800" rtl="0" algn="l">
              <a:lnSpc>
                <a:spcPct val="100000"/>
              </a:lnSpc>
              <a:spcBef>
                <a:spcPts val="5900"/>
              </a:spcBef>
              <a:spcAft>
                <a:spcPts val="0"/>
              </a:spcAft>
              <a:buClr>
                <a:srgbClr val="000000"/>
              </a:buClr>
              <a:buSzPts val="2610"/>
              <a:buChar char="■"/>
              <a:defRPr/>
            </a:lvl9pPr>
          </a:lstStyle>
          <a:p/>
        </p:txBody>
      </p:sp>
      <p:sp>
        <p:nvSpPr>
          <p:cNvPr id="191" name="Google Shape;191;p38"/>
          <p:cNvSpPr txBox="1"/>
          <p:nvPr>
            <p:ph idx="12" type="sldNum"/>
          </p:nvPr>
        </p:nvSpPr>
        <p:spPr>
          <a:xfrm>
            <a:off x="11954103" y="13073062"/>
            <a:ext cx="466200" cy="477600"/>
          </a:xfrm>
          <a:prstGeom prst="rect">
            <a:avLst/>
          </a:prstGeom>
          <a:noFill/>
          <a:ln>
            <a:noFill/>
          </a:ln>
        </p:spPr>
        <p:txBody>
          <a:bodyPr anchorCtr="0" anchor="t" bIns="71425" lIns="71425" spcFirstLastPara="1" rIns="71425" wrap="square" tIns="71425">
            <a:noAutofit/>
          </a:bodyPr>
          <a:lstStyle>
            <a:lvl1pPr indent="0" lvl="0"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22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b="0" i="0" sz="2200" u="none" cap="none" strike="noStrike">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content">
  <p:cSld name="Single column content">
    <p:spTree>
      <p:nvGrpSpPr>
        <p:cNvPr id="192" name="Shape 192"/>
        <p:cNvGrpSpPr/>
        <p:nvPr/>
      </p:nvGrpSpPr>
      <p:grpSpPr>
        <a:xfrm>
          <a:off x="0" y="0"/>
          <a:ext cx="0" cy="0"/>
          <a:chOff x="0" y="0"/>
          <a:chExt cx="0" cy="0"/>
        </a:xfrm>
      </p:grpSpPr>
      <p:sp>
        <p:nvSpPr>
          <p:cNvPr id="193" name="Google Shape;193;p39"/>
          <p:cNvSpPr txBox="1"/>
          <p:nvPr>
            <p:ph idx="10" type="dt"/>
          </p:nvPr>
        </p:nvSpPr>
        <p:spPr>
          <a:xfrm>
            <a:off x="1676400" y="12712701"/>
            <a:ext cx="5486400" cy="730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8889AA"/>
              </a:buClr>
              <a:buSzPts val="2400"/>
              <a:buFont typeface="Roboto"/>
              <a:buChar char="●"/>
              <a:defRPr>
                <a:latin typeface="Roboto"/>
                <a:ea typeface="Roboto"/>
                <a:cs typeface="Roboto"/>
                <a:sym typeface="Roboto"/>
              </a:defRPr>
            </a:lvl1pPr>
            <a:lvl2pPr lvl="1" rtl="0" algn="ctr">
              <a:lnSpc>
                <a:spcPct val="100000"/>
              </a:lnSpc>
              <a:spcBef>
                <a:spcPts val="0"/>
              </a:spcBef>
              <a:spcAft>
                <a:spcPts val="0"/>
              </a:spcAft>
              <a:buClr>
                <a:srgbClr val="000000"/>
              </a:buClr>
              <a:buSzPts val="1800"/>
              <a:buChar char="○"/>
              <a:defRPr/>
            </a:lvl2pPr>
            <a:lvl3pPr lvl="2" rtl="0" algn="ctr">
              <a:lnSpc>
                <a:spcPct val="100000"/>
              </a:lnSpc>
              <a:spcBef>
                <a:spcPts val="0"/>
              </a:spcBef>
              <a:spcAft>
                <a:spcPts val="0"/>
              </a:spcAft>
              <a:buClr>
                <a:srgbClr val="000000"/>
              </a:buClr>
              <a:buSzPts val="1800"/>
              <a:buChar char="■"/>
              <a:defRPr/>
            </a:lvl3pPr>
            <a:lvl4pPr lvl="3" rtl="0" algn="ctr">
              <a:lnSpc>
                <a:spcPct val="100000"/>
              </a:lnSpc>
              <a:spcBef>
                <a:spcPts val="0"/>
              </a:spcBef>
              <a:spcAft>
                <a:spcPts val="0"/>
              </a:spcAft>
              <a:buClr>
                <a:srgbClr val="000000"/>
              </a:buClr>
              <a:buSzPts val="1800"/>
              <a:buChar char="●"/>
              <a:defRPr/>
            </a:lvl4pPr>
            <a:lvl5pPr lvl="4" rtl="0" algn="ctr">
              <a:lnSpc>
                <a:spcPct val="100000"/>
              </a:lnSpc>
              <a:spcBef>
                <a:spcPts val="0"/>
              </a:spcBef>
              <a:spcAft>
                <a:spcPts val="0"/>
              </a:spcAft>
              <a:buClr>
                <a:srgbClr val="000000"/>
              </a:buClr>
              <a:buSzPts val="1800"/>
              <a:buChar char="○"/>
              <a:defRPr/>
            </a:lvl5pPr>
            <a:lvl6pPr lvl="5" rtl="0" algn="ctr">
              <a:lnSpc>
                <a:spcPct val="100000"/>
              </a:lnSpc>
              <a:spcBef>
                <a:spcPts val="0"/>
              </a:spcBef>
              <a:spcAft>
                <a:spcPts val="0"/>
              </a:spcAft>
              <a:buClr>
                <a:srgbClr val="000000"/>
              </a:buClr>
              <a:buSzPts val="1800"/>
              <a:buChar char="■"/>
              <a:defRPr/>
            </a:lvl6pPr>
            <a:lvl7pPr lvl="6" rtl="0" algn="ctr">
              <a:lnSpc>
                <a:spcPct val="100000"/>
              </a:lnSpc>
              <a:spcBef>
                <a:spcPts val="0"/>
              </a:spcBef>
              <a:spcAft>
                <a:spcPts val="0"/>
              </a:spcAft>
              <a:buClr>
                <a:srgbClr val="000000"/>
              </a:buClr>
              <a:buSzPts val="1800"/>
              <a:buChar char="●"/>
              <a:defRPr/>
            </a:lvl7pPr>
            <a:lvl8pPr lvl="7" rtl="0" algn="ctr">
              <a:lnSpc>
                <a:spcPct val="100000"/>
              </a:lnSpc>
              <a:spcBef>
                <a:spcPts val="0"/>
              </a:spcBef>
              <a:spcAft>
                <a:spcPts val="0"/>
              </a:spcAft>
              <a:buClr>
                <a:srgbClr val="000000"/>
              </a:buClr>
              <a:buSzPts val="1800"/>
              <a:buChar char="○"/>
              <a:defRPr/>
            </a:lvl8pPr>
            <a:lvl9pPr lvl="8" rtl="0" algn="ctr">
              <a:lnSpc>
                <a:spcPct val="100000"/>
              </a:lnSpc>
              <a:spcBef>
                <a:spcPts val="0"/>
              </a:spcBef>
              <a:spcAft>
                <a:spcPts val="0"/>
              </a:spcAft>
              <a:buClr>
                <a:srgbClr val="000000"/>
              </a:buClr>
              <a:buSzPts val="1800"/>
              <a:buChar char="■"/>
              <a:defRPr/>
            </a:lvl9pPr>
          </a:lstStyle>
          <a:p/>
        </p:txBody>
      </p:sp>
      <p:sp>
        <p:nvSpPr>
          <p:cNvPr id="194" name="Google Shape;194;p39"/>
          <p:cNvSpPr txBox="1"/>
          <p:nvPr>
            <p:ph idx="12" type="sldNum"/>
          </p:nvPr>
        </p:nvSpPr>
        <p:spPr>
          <a:xfrm>
            <a:off x="17221200" y="12712701"/>
            <a:ext cx="5486400" cy="730200"/>
          </a:xfrm>
          <a:prstGeom prst="rect">
            <a:avLst/>
          </a:prstGeom>
          <a:noFill/>
          <a:ln>
            <a:noFill/>
          </a:ln>
        </p:spPr>
        <p:txBody>
          <a:bodyPr anchorCtr="0" anchor="ctr" bIns="45700" lIns="91425" spcFirstLastPara="1" rIns="91425" wrap="square" tIns="45700">
            <a:noAutofit/>
          </a:bodyPr>
          <a:lstStyle>
            <a:lvl1pPr indent="0" lvl="0"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1pPr>
            <a:lvl2pPr indent="0" lvl="1"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2pPr>
            <a:lvl3pPr indent="0" lvl="2"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3pPr>
            <a:lvl4pPr indent="0" lvl="3"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4pPr>
            <a:lvl5pPr indent="0" lvl="4"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5pPr>
            <a:lvl6pPr indent="0" lvl="5"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6pPr>
            <a:lvl7pPr indent="0" lvl="6"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7pPr>
            <a:lvl8pPr indent="0" lvl="7"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8pPr>
            <a:lvl9pPr indent="0" lvl="8" marL="0" rtl="0" algn="r">
              <a:lnSpc>
                <a:spcPct val="100000"/>
              </a:lnSpc>
              <a:spcBef>
                <a:spcPts val="0"/>
              </a:spcBef>
              <a:spcAft>
                <a:spcPts val="0"/>
              </a:spcAft>
              <a:buClr>
                <a:srgbClr val="8889AA"/>
              </a:buClr>
              <a:buSzPts val="2400"/>
              <a:buFont typeface="Roboto"/>
              <a:buNone/>
              <a:defRPr b="1" i="0" sz="2400" u="none" cap="none" strike="noStrike">
                <a:solidFill>
                  <a:srgbClr val="8889AA"/>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39"/>
          <p:cNvSpPr/>
          <p:nvPr/>
        </p:nvSpPr>
        <p:spPr>
          <a:xfrm>
            <a:off x="0" y="903641"/>
            <a:ext cx="24384000" cy="989700"/>
          </a:xfrm>
          <a:prstGeom prst="rect">
            <a:avLst/>
          </a:prstGeom>
          <a:solidFill>
            <a:schemeClr val="accent1">
              <a:alpha val="8196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Helvetica Neue"/>
              <a:buNone/>
            </a:pPr>
            <a:r>
              <a:t/>
            </a:r>
            <a:endParaRPr b="1" i="0" sz="6400" u="none" cap="none" strike="noStrike">
              <a:solidFill>
                <a:schemeClr val="lt1"/>
              </a:solidFill>
              <a:latin typeface="Helvetica Neue"/>
              <a:ea typeface="Helvetica Neue"/>
              <a:cs typeface="Helvetica Neue"/>
              <a:sym typeface="Helvetica Neue"/>
            </a:endParaRPr>
          </a:p>
        </p:txBody>
      </p:sp>
      <p:sp>
        <p:nvSpPr>
          <p:cNvPr id="196" name="Google Shape;196;p39"/>
          <p:cNvSpPr txBox="1"/>
          <p:nvPr>
            <p:ph type="title"/>
          </p:nvPr>
        </p:nvSpPr>
        <p:spPr>
          <a:xfrm>
            <a:off x="1676400" y="192369"/>
            <a:ext cx="21031200" cy="26511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9600"/>
              <a:buFont typeface="Arial"/>
              <a:buChar char="●"/>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7" name="Google Shape;197;p39"/>
          <p:cNvSpPr txBox="1"/>
          <p:nvPr>
            <p:ph idx="1" type="body"/>
          </p:nvPr>
        </p:nvSpPr>
        <p:spPr>
          <a:xfrm>
            <a:off x="1676399" y="3651251"/>
            <a:ext cx="21191700" cy="8293500"/>
          </a:xfrm>
          <a:prstGeom prst="rect">
            <a:avLst/>
          </a:prstGeom>
          <a:noFill/>
          <a:ln>
            <a:noFill/>
          </a:ln>
        </p:spPr>
        <p:txBody>
          <a:bodyPr anchorCtr="0" anchor="t" bIns="45700" lIns="91425" spcFirstLastPara="1" rIns="91425" wrap="square" tIns="45700">
            <a:noAutofit/>
          </a:bodyPr>
          <a:lstStyle>
            <a:lvl1pPr indent="-584200" lvl="0" marL="457200" rtl="0" algn="l">
              <a:lnSpc>
                <a:spcPct val="90000"/>
              </a:lnSpc>
              <a:spcBef>
                <a:spcPts val="2000"/>
              </a:spcBef>
              <a:spcAft>
                <a:spcPts val="0"/>
              </a:spcAft>
              <a:buClr>
                <a:schemeClr val="dk1"/>
              </a:buClr>
              <a:buSzPts val="5600"/>
              <a:buChar char="●"/>
              <a:defRPr/>
            </a:lvl1pPr>
            <a:lvl2pPr indent="-342900" lvl="1" marL="914400" rtl="0" algn="l">
              <a:lnSpc>
                <a:spcPct val="90000"/>
              </a:lnSpc>
              <a:spcBef>
                <a:spcPts val="1000"/>
              </a:spcBef>
              <a:spcAft>
                <a:spcPts val="0"/>
              </a:spcAft>
              <a:buClr>
                <a:schemeClr val="dk1"/>
              </a:buClr>
              <a:buSzPts val="1800"/>
              <a:buChar char="○"/>
              <a:defRPr/>
            </a:lvl2pPr>
            <a:lvl3pPr indent="-342900" lvl="2" marL="1371600" rtl="0" algn="l">
              <a:lnSpc>
                <a:spcPct val="90000"/>
              </a:lnSpc>
              <a:spcBef>
                <a:spcPts val="1000"/>
              </a:spcBef>
              <a:spcAft>
                <a:spcPts val="0"/>
              </a:spcAft>
              <a:buClr>
                <a:schemeClr val="dk1"/>
              </a:buClr>
              <a:buSzPts val="1800"/>
              <a:buChar char="■"/>
              <a:defRPr/>
            </a:lvl3pPr>
            <a:lvl4pPr indent="-342900" lvl="3" marL="1828800" rtl="0" algn="l">
              <a:lnSpc>
                <a:spcPct val="90000"/>
              </a:lnSpc>
              <a:spcBef>
                <a:spcPts val="1000"/>
              </a:spcBef>
              <a:spcAft>
                <a:spcPts val="0"/>
              </a:spcAft>
              <a:buClr>
                <a:schemeClr val="dk1"/>
              </a:buClr>
              <a:buSzPts val="1800"/>
              <a:buChar char="●"/>
              <a:defRPr/>
            </a:lvl4pPr>
            <a:lvl5pPr indent="-342900" lvl="4" marL="2286000" rtl="0" algn="l">
              <a:lnSpc>
                <a:spcPct val="90000"/>
              </a:lnSpc>
              <a:spcBef>
                <a:spcPts val="1000"/>
              </a:spcBef>
              <a:spcAft>
                <a:spcPts val="0"/>
              </a:spcAft>
              <a:buClr>
                <a:schemeClr val="dk1"/>
              </a:buClr>
              <a:buSzPts val="1800"/>
              <a:buChar char="○"/>
              <a:defRPr/>
            </a:lvl5pPr>
            <a:lvl6pPr indent="-342900" lvl="5" marL="2743200" rtl="0" algn="l">
              <a:lnSpc>
                <a:spcPct val="90000"/>
              </a:lnSpc>
              <a:spcBef>
                <a:spcPts val="1000"/>
              </a:spcBef>
              <a:spcAft>
                <a:spcPts val="0"/>
              </a:spcAft>
              <a:buClr>
                <a:schemeClr val="dk1"/>
              </a:buClr>
              <a:buSzPts val="1800"/>
              <a:buChar char="■"/>
              <a:defRPr/>
            </a:lvl6pPr>
            <a:lvl7pPr indent="-342900" lvl="6" marL="3200400" rtl="0" algn="l">
              <a:lnSpc>
                <a:spcPct val="90000"/>
              </a:lnSpc>
              <a:spcBef>
                <a:spcPts val="1000"/>
              </a:spcBef>
              <a:spcAft>
                <a:spcPts val="0"/>
              </a:spcAft>
              <a:buClr>
                <a:schemeClr val="dk1"/>
              </a:buClr>
              <a:buSzPts val="1800"/>
              <a:buChar char="●"/>
              <a:defRPr/>
            </a:lvl7pPr>
            <a:lvl8pPr indent="-342900" lvl="7" marL="3657600" rtl="0" algn="l">
              <a:lnSpc>
                <a:spcPct val="90000"/>
              </a:lnSpc>
              <a:spcBef>
                <a:spcPts val="1000"/>
              </a:spcBef>
              <a:spcAft>
                <a:spcPts val="0"/>
              </a:spcAft>
              <a:buClr>
                <a:schemeClr val="dk1"/>
              </a:buClr>
              <a:buSzPts val="1800"/>
              <a:buChar char="○"/>
              <a:defRPr/>
            </a:lvl8pPr>
            <a:lvl9pPr indent="-342900" lvl="8" marL="4114800" rtl="0" algn="l">
              <a:lnSpc>
                <a:spcPct val="90000"/>
              </a:lnSpc>
              <a:spcBef>
                <a:spcPts val="1000"/>
              </a:spcBef>
              <a:spcAft>
                <a:spcPts val="0"/>
              </a:spcAft>
              <a:buClr>
                <a:schemeClr val="dk1"/>
              </a:buClr>
              <a:buSzPts val="1800"/>
              <a:buChar char="■"/>
              <a:defRPr/>
            </a:lvl9pPr>
          </a:lstStyle>
          <a:p/>
        </p:txBody>
      </p:sp>
      <p:sp>
        <p:nvSpPr>
          <p:cNvPr id="198" name="Google Shape;198;p39"/>
          <p:cNvSpPr/>
          <p:nvPr/>
        </p:nvSpPr>
        <p:spPr>
          <a:xfrm>
            <a:off x="14883898" y="12047640"/>
            <a:ext cx="3695400" cy="486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400"/>
              <a:buFont typeface="Helvetica Neue"/>
              <a:buNone/>
            </a:pPr>
            <a:r>
              <a:t/>
            </a:r>
            <a:endParaRPr b="1" i="0" sz="6400" u="none" cap="none" strike="noStrik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Orange (R)">
  <p:cSld name="TITLE_1">
    <p:spTree>
      <p:nvGrpSpPr>
        <p:cNvPr id="18" name="Shape 18"/>
        <p:cNvGrpSpPr/>
        <p:nvPr/>
      </p:nvGrpSpPr>
      <p:grpSpPr>
        <a:xfrm>
          <a:off x="0" y="0"/>
          <a:ext cx="0" cy="0"/>
          <a:chOff x="0" y="0"/>
          <a:chExt cx="0" cy="0"/>
        </a:xfrm>
      </p:grpSpPr>
      <p:grpSp>
        <p:nvGrpSpPr>
          <p:cNvPr id="19" name="Google Shape;19;p5"/>
          <p:cNvGrpSpPr/>
          <p:nvPr/>
        </p:nvGrpSpPr>
        <p:grpSpPr>
          <a:xfrm>
            <a:off x="9991425" y="-60750"/>
            <a:ext cx="14399375" cy="13837500"/>
            <a:chOff x="9991425" y="-60750"/>
            <a:chExt cx="14399375" cy="13837500"/>
          </a:xfrm>
        </p:grpSpPr>
        <p:sp>
          <p:nvSpPr>
            <p:cNvPr id="20" name="Google Shape;20;p5"/>
            <p:cNvSpPr/>
            <p:nvPr/>
          </p:nvSpPr>
          <p:spPr>
            <a:xfrm>
              <a:off x="10788800" y="-60750"/>
              <a:ext cx="13602000" cy="13837500"/>
            </a:xfrm>
            <a:prstGeom prst="rect">
              <a:avLst/>
            </a:prstGeom>
            <a:solidFill>
              <a:srgbClr val="F8951D">
                <a:alpha val="89800"/>
              </a:srgbClr>
            </a:solidFill>
            <a:ln cap="flat" cmpd="sng" w="9525">
              <a:solidFill>
                <a:srgbClr val="F895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p:nvPr/>
          </p:nvSpPr>
          <p:spPr>
            <a:xfrm rot="2700000">
              <a:off x="10236225" y="6479249"/>
              <a:ext cx="1182000" cy="1182000"/>
            </a:xfrm>
            <a:prstGeom prst="rtTriangle">
              <a:avLst/>
            </a:prstGeom>
            <a:solidFill>
              <a:srgbClr val="F8951D">
                <a:alpha val="89800"/>
              </a:srgbClr>
            </a:solidFill>
            <a:ln cap="flat" cmpd="sng" w="9525">
              <a:solidFill>
                <a:srgbClr val="F895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5"/>
          <p:cNvSpPr txBox="1"/>
          <p:nvPr>
            <p:ph idx="1" type="subTitle"/>
          </p:nvPr>
        </p:nvSpPr>
        <p:spPr>
          <a:xfrm>
            <a:off x="13311200" y="25103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 name="Google Shape;23;p5"/>
          <p:cNvSpPr txBox="1"/>
          <p:nvPr>
            <p:ph idx="2" type="body"/>
          </p:nvPr>
        </p:nvSpPr>
        <p:spPr>
          <a:xfrm>
            <a:off x="12919550" y="79365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E8C5"/>
              </a:buClr>
              <a:buSzPts val="3200"/>
              <a:buChar char="●"/>
              <a:defRPr>
                <a:solidFill>
                  <a:srgbClr val="FFE8C5"/>
                </a:solidFill>
              </a:defRPr>
            </a:lvl1pPr>
            <a:lvl2pPr indent="-431800" lvl="1" marL="914400" rtl="0" algn="ctr">
              <a:spcBef>
                <a:spcPts val="0"/>
              </a:spcBef>
              <a:spcAft>
                <a:spcPts val="0"/>
              </a:spcAft>
              <a:buClr>
                <a:srgbClr val="FFE8C5"/>
              </a:buClr>
              <a:buSzPts val="3200"/>
              <a:buChar char="○"/>
              <a:defRPr>
                <a:solidFill>
                  <a:srgbClr val="FFE8C5"/>
                </a:solidFill>
              </a:defRPr>
            </a:lvl2pPr>
            <a:lvl3pPr indent="-431800" lvl="2" marL="1371600" rtl="0" algn="ctr">
              <a:spcBef>
                <a:spcPts val="0"/>
              </a:spcBef>
              <a:spcAft>
                <a:spcPts val="0"/>
              </a:spcAft>
              <a:buClr>
                <a:srgbClr val="FFE8C5"/>
              </a:buClr>
              <a:buSzPts val="3200"/>
              <a:buChar char="■"/>
              <a:defRPr>
                <a:solidFill>
                  <a:srgbClr val="FFE8C5"/>
                </a:solidFill>
              </a:defRPr>
            </a:lvl3pPr>
            <a:lvl4pPr indent="-431800" lvl="3" marL="1828800" rtl="0" algn="ctr">
              <a:spcBef>
                <a:spcPts val="0"/>
              </a:spcBef>
              <a:spcAft>
                <a:spcPts val="0"/>
              </a:spcAft>
              <a:buClr>
                <a:srgbClr val="FFE8C5"/>
              </a:buClr>
              <a:buSzPts val="3200"/>
              <a:buChar char="●"/>
              <a:defRPr>
                <a:solidFill>
                  <a:srgbClr val="FFE8C5"/>
                </a:solidFill>
              </a:defRPr>
            </a:lvl4pPr>
            <a:lvl5pPr indent="-431800" lvl="4" marL="2286000" rtl="0" algn="ctr">
              <a:spcBef>
                <a:spcPts val="0"/>
              </a:spcBef>
              <a:spcAft>
                <a:spcPts val="0"/>
              </a:spcAft>
              <a:buClr>
                <a:srgbClr val="FFE8C5"/>
              </a:buClr>
              <a:buSzPts val="3200"/>
              <a:buChar char="○"/>
              <a:defRPr>
                <a:solidFill>
                  <a:srgbClr val="FFE8C5"/>
                </a:solidFill>
              </a:defRPr>
            </a:lvl5pPr>
            <a:lvl6pPr indent="-431800" lvl="5" marL="2743200" rtl="0" algn="ctr">
              <a:spcBef>
                <a:spcPts val="0"/>
              </a:spcBef>
              <a:spcAft>
                <a:spcPts val="0"/>
              </a:spcAft>
              <a:buClr>
                <a:srgbClr val="FFE8C5"/>
              </a:buClr>
              <a:buSzPts val="3200"/>
              <a:buChar char="■"/>
              <a:defRPr>
                <a:solidFill>
                  <a:srgbClr val="FFE8C5"/>
                </a:solidFill>
              </a:defRPr>
            </a:lvl6pPr>
            <a:lvl7pPr indent="-431800" lvl="6" marL="3200400" rtl="0" algn="ctr">
              <a:spcBef>
                <a:spcPts val="0"/>
              </a:spcBef>
              <a:spcAft>
                <a:spcPts val="0"/>
              </a:spcAft>
              <a:buClr>
                <a:srgbClr val="FFE8C5"/>
              </a:buClr>
              <a:buSzPts val="3200"/>
              <a:buChar char="●"/>
              <a:defRPr>
                <a:solidFill>
                  <a:srgbClr val="FFE8C5"/>
                </a:solidFill>
              </a:defRPr>
            </a:lvl7pPr>
            <a:lvl8pPr indent="-431800" lvl="7" marL="3657600" rtl="0" algn="ctr">
              <a:spcBef>
                <a:spcPts val="0"/>
              </a:spcBef>
              <a:spcAft>
                <a:spcPts val="0"/>
              </a:spcAft>
              <a:buClr>
                <a:srgbClr val="FFE8C5"/>
              </a:buClr>
              <a:buSzPts val="3200"/>
              <a:buChar char="○"/>
              <a:defRPr>
                <a:solidFill>
                  <a:srgbClr val="FFE8C5"/>
                </a:solidFill>
              </a:defRPr>
            </a:lvl8pPr>
            <a:lvl9pPr indent="-431800" lvl="8" marL="4114800" rtl="0" algn="ctr">
              <a:spcBef>
                <a:spcPts val="0"/>
              </a:spcBef>
              <a:spcAft>
                <a:spcPts val="0"/>
              </a:spcAft>
              <a:buClr>
                <a:srgbClr val="FFE8C5"/>
              </a:buClr>
              <a:buSzPts val="3200"/>
              <a:buChar char="■"/>
              <a:defRPr>
                <a:solidFill>
                  <a:srgbClr val="FFE8C5"/>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Dark Blue (R)">
  <p:cSld name="TITLE_1_1">
    <p:spTree>
      <p:nvGrpSpPr>
        <p:cNvPr id="24" name="Shape 24"/>
        <p:cNvGrpSpPr/>
        <p:nvPr/>
      </p:nvGrpSpPr>
      <p:grpSpPr>
        <a:xfrm>
          <a:off x="0" y="0"/>
          <a:ext cx="0" cy="0"/>
          <a:chOff x="0" y="0"/>
          <a:chExt cx="0" cy="0"/>
        </a:xfrm>
      </p:grpSpPr>
      <p:grpSp>
        <p:nvGrpSpPr>
          <p:cNvPr id="25" name="Google Shape;25;p6"/>
          <p:cNvGrpSpPr/>
          <p:nvPr/>
        </p:nvGrpSpPr>
        <p:grpSpPr>
          <a:xfrm>
            <a:off x="9991425" y="-60750"/>
            <a:ext cx="14399375" cy="13837500"/>
            <a:chOff x="9991425" y="-60750"/>
            <a:chExt cx="14399375" cy="13837500"/>
          </a:xfrm>
        </p:grpSpPr>
        <p:sp>
          <p:nvSpPr>
            <p:cNvPr id="26" name="Google Shape;26;p6"/>
            <p:cNvSpPr/>
            <p:nvPr/>
          </p:nvSpPr>
          <p:spPr>
            <a:xfrm>
              <a:off x="10788800" y="-60750"/>
              <a:ext cx="13602000" cy="13837500"/>
            </a:xfrm>
            <a:prstGeom prst="rect">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6"/>
            <p:cNvSpPr/>
            <p:nvPr/>
          </p:nvSpPr>
          <p:spPr>
            <a:xfrm rot="2700000">
              <a:off x="10236225" y="6479249"/>
              <a:ext cx="1182000" cy="1182000"/>
            </a:xfrm>
            <a:prstGeom prst="rtTriangle">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6"/>
          <p:cNvSpPr txBox="1"/>
          <p:nvPr>
            <p:ph idx="1" type="subTitle"/>
          </p:nvPr>
        </p:nvSpPr>
        <p:spPr>
          <a:xfrm>
            <a:off x="13311200" y="25529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 name="Google Shape;29;p6"/>
          <p:cNvSpPr txBox="1"/>
          <p:nvPr>
            <p:ph idx="2" type="body"/>
          </p:nvPr>
        </p:nvSpPr>
        <p:spPr>
          <a:xfrm>
            <a:off x="12919550" y="79365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Blue (L)">
  <p:cSld name="TITLE_2">
    <p:spTree>
      <p:nvGrpSpPr>
        <p:cNvPr id="30" name="Shape 30"/>
        <p:cNvGrpSpPr/>
        <p:nvPr/>
      </p:nvGrpSpPr>
      <p:grpSpPr>
        <a:xfrm>
          <a:off x="0" y="0"/>
          <a:ext cx="0" cy="0"/>
          <a:chOff x="0" y="0"/>
          <a:chExt cx="0" cy="0"/>
        </a:xfrm>
      </p:grpSpPr>
      <p:grpSp>
        <p:nvGrpSpPr>
          <p:cNvPr id="31" name="Google Shape;31;p7"/>
          <p:cNvGrpSpPr/>
          <p:nvPr/>
        </p:nvGrpSpPr>
        <p:grpSpPr>
          <a:xfrm>
            <a:off x="0" y="308"/>
            <a:ext cx="14652246" cy="13716257"/>
            <a:chOff x="10671050" y="57000"/>
            <a:chExt cx="14652246" cy="13602000"/>
          </a:xfrm>
        </p:grpSpPr>
        <p:sp>
          <p:nvSpPr>
            <p:cNvPr id="32" name="Google Shape;32;p7"/>
            <p:cNvSpPr/>
            <p:nvPr/>
          </p:nvSpPr>
          <p:spPr>
            <a:xfrm flipH="1" rot="-5400000">
              <a:off x="10788800" y="-60750"/>
              <a:ext cx="13602000" cy="13837500"/>
            </a:xfrm>
            <a:prstGeom prst="rect">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7"/>
            <p:cNvSpPr/>
            <p:nvPr/>
          </p:nvSpPr>
          <p:spPr>
            <a:xfrm rot="-8100000">
              <a:off x="23896496" y="5925575"/>
              <a:ext cx="1182000" cy="1182000"/>
            </a:xfrm>
            <a:prstGeom prst="rtTriangle">
              <a:avLst/>
            </a:prstGeom>
            <a:solidFill>
              <a:srgbClr val="7B80B7">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7"/>
          <p:cNvSpPr txBox="1"/>
          <p:nvPr>
            <p:ph idx="1" type="subTitle"/>
          </p:nvPr>
        </p:nvSpPr>
        <p:spPr>
          <a:xfrm>
            <a:off x="2036675" y="278695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5" name="Google Shape;35;p7"/>
          <p:cNvSpPr txBox="1"/>
          <p:nvPr>
            <p:ph idx="2" type="body"/>
          </p:nvPr>
        </p:nvSpPr>
        <p:spPr>
          <a:xfrm>
            <a:off x="1645025" y="8149275"/>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Orange (L)">
  <p:cSld name="TITLE_2_1">
    <p:spTree>
      <p:nvGrpSpPr>
        <p:cNvPr id="36" name="Shape 36"/>
        <p:cNvGrpSpPr/>
        <p:nvPr/>
      </p:nvGrpSpPr>
      <p:grpSpPr>
        <a:xfrm>
          <a:off x="0" y="0"/>
          <a:ext cx="0" cy="0"/>
          <a:chOff x="0" y="0"/>
          <a:chExt cx="0" cy="0"/>
        </a:xfrm>
      </p:grpSpPr>
      <p:sp>
        <p:nvSpPr>
          <p:cNvPr id="37" name="Google Shape;37;p8"/>
          <p:cNvSpPr/>
          <p:nvPr/>
        </p:nvSpPr>
        <p:spPr>
          <a:xfrm>
            <a:off x="581623" y="7591503"/>
            <a:ext cx="12192000" cy="2751600"/>
          </a:xfrm>
          <a:prstGeom prst="rect">
            <a:avLst/>
          </a:prstGeom>
          <a:noFill/>
          <a:ln>
            <a:noFill/>
          </a:ln>
        </p:spPr>
        <p:txBody>
          <a:bodyPr anchorCtr="0" anchor="t" bIns="45700" lIns="91425" spcFirstLastPara="1" rIns="91425" wrap="square" tIns="45700">
            <a:noAutofit/>
          </a:bodyPr>
          <a:lstStyle/>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a:p>
            <a:pPr indent="-533400" lvl="0" marL="457200" marR="0" rtl="0" algn="ctr">
              <a:lnSpc>
                <a:spcPct val="120000"/>
              </a:lnSpc>
              <a:spcBef>
                <a:spcPts val="0"/>
              </a:spcBef>
              <a:spcAft>
                <a:spcPts val="0"/>
              </a:spcAft>
              <a:buClr>
                <a:srgbClr val="FFFFFF"/>
              </a:buClr>
              <a:buSzPts val="4800"/>
              <a:buFont typeface="Arial Narrow"/>
              <a:buChar char="●"/>
            </a:pPr>
            <a:r>
              <a:rPr b="1" lang="en-US" sz="4800">
                <a:solidFill>
                  <a:srgbClr val="FFFFFF"/>
                </a:solidFill>
                <a:latin typeface="Arial Narrow"/>
                <a:ea typeface="Arial Narrow"/>
                <a:cs typeface="Arial Narrow"/>
                <a:sym typeface="Arial Narrow"/>
              </a:rPr>
              <a:t>Body text</a:t>
            </a:r>
            <a:endParaRPr b="1" sz="4800">
              <a:solidFill>
                <a:srgbClr val="FFFFFF"/>
              </a:solidFill>
              <a:latin typeface="Arial Narrow"/>
              <a:ea typeface="Arial Narrow"/>
              <a:cs typeface="Arial Narrow"/>
              <a:sym typeface="Arial Narrow"/>
            </a:endParaRPr>
          </a:p>
        </p:txBody>
      </p:sp>
      <p:grpSp>
        <p:nvGrpSpPr>
          <p:cNvPr id="38" name="Google Shape;38;p8"/>
          <p:cNvGrpSpPr/>
          <p:nvPr/>
        </p:nvGrpSpPr>
        <p:grpSpPr>
          <a:xfrm>
            <a:off x="0" y="308"/>
            <a:ext cx="14652246" cy="13716257"/>
            <a:chOff x="10671050" y="57000"/>
            <a:chExt cx="14652246" cy="13602000"/>
          </a:xfrm>
        </p:grpSpPr>
        <p:sp>
          <p:nvSpPr>
            <p:cNvPr id="39" name="Google Shape;39;p8"/>
            <p:cNvSpPr/>
            <p:nvPr/>
          </p:nvSpPr>
          <p:spPr>
            <a:xfrm flipH="1" rot="-5400000">
              <a:off x="10788800" y="-60750"/>
              <a:ext cx="13602000" cy="13837500"/>
            </a:xfrm>
            <a:prstGeom prst="rect">
              <a:avLst/>
            </a:prstGeom>
            <a:solidFill>
              <a:srgbClr val="F8951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8"/>
            <p:cNvSpPr/>
            <p:nvPr/>
          </p:nvSpPr>
          <p:spPr>
            <a:xfrm rot="-8100000">
              <a:off x="23896496" y="5925575"/>
              <a:ext cx="1182000" cy="1182000"/>
            </a:xfrm>
            <a:prstGeom prst="rtTriangle">
              <a:avLst/>
            </a:prstGeom>
            <a:solidFill>
              <a:srgbClr val="F8951D">
                <a:alpha val="8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8"/>
          <p:cNvSpPr txBox="1"/>
          <p:nvPr>
            <p:ph idx="1" type="subTitle"/>
          </p:nvPr>
        </p:nvSpPr>
        <p:spPr>
          <a:xfrm>
            <a:off x="2090325" y="25529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8"/>
          <p:cNvSpPr txBox="1"/>
          <p:nvPr>
            <p:ph idx="2" type="body"/>
          </p:nvPr>
        </p:nvSpPr>
        <p:spPr>
          <a:xfrm>
            <a:off x="1698675" y="82131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or Slide Dark Blue (L)">
  <p:cSld name="TITLE_2_1_1">
    <p:spTree>
      <p:nvGrpSpPr>
        <p:cNvPr id="43" name="Shape 43"/>
        <p:cNvGrpSpPr/>
        <p:nvPr/>
      </p:nvGrpSpPr>
      <p:grpSpPr>
        <a:xfrm>
          <a:off x="0" y="0"/>
          <a:ext cx="0" cy="0"/>
          <a:chOff x="0" y="0"/>
          <a:chExt cx="0" cy="0"/>
        </a:xfrm>
      </p:grpSpPr>
      <p:grpSp>
        <p:nvGrpSpPr>
          <p:cNvPr id="44" name="Google Shape;44;p9"/>
          <p:cNvGrpSpPr/>
          <p:nvPr/>
        </p:nvGrpSpPr>
        <p:grpSpPr>
          <a:xfrm>
            <a:off x="0" y="308"/>
            <a:ext cx="14652246" cy="13716257"/>
            <a:chOff x="10671050" y="57000"/>
            <a:chExt cx="14652246" cy="13602000"/>
          </a:xfrm>
        </p:grpSpPr>
        <p:sp>
          <p:nvSpPr>
            <p:cNvPr id="45" name="Google Shape;45;p9"/>
            <p:cNvSpPr/>
            <p:nvPr/>
          </p:nvSpPr>
          <p:spPr>
            <a:xfrm flipH="1" rot="-5400000">
              <a:off x="10788800" y="-60750"/>
              <a:ext cx="13602000" cy="13837500"/>
            </a:xfrm>
            <a:prstGeom prst="rect">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rot="-8100000">
              <a:off x="23896496" y="5925575"/>
              <a:ext cx="1182000" cy="1182000"/>
            </a:xfrm>
            <a:prstGeom prst="rtTriangle">
              <a:avLst/>
            </a:prstGeom>
            <a:solidFill>
              <a:srgbClr val="1016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9"/>
          <p:cNvSpPr txBox="1"/>
          <p:nvPr>
            <p:ph idx="1" type="subTitle"/>
          </p:nvPr>
        </p:nvSpPr>
        <p:spPr>
          <a:xfrm>
            <a:off x="2034150" y="2829500"/>
            <a:ext cx="9174600" cy="24540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9000">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9"/>
          <p:cNvSpPr txBox="1"/>
          <p:nvPr>
            <p:ph idx="2" type="body"/>
          </p:nvPr>
        </p:nvSpPr>
        <p:spPr>
          <a:xfrm>
            <a:off x="1642500" y="8213100"/>
            <a:ext cx="9957900" cy="2893800"/>
          </a:xfrm>
          <a:prstGeom prst="rect">
            <a:avLst/>
          </a:prstGeom>
        </p:spPr>
        <p:txBody>
          <a:bodyPr anchorCtr="0" anchor="t" bIns="91425" lIns="91425" spcFirstLastPara="1" rIns="91425" wrap="square" tIns="91425">
            <a:noAutofit/>
          </a:bodyPr>
          <a:lstStyle>
            <a:lvl1pPr indent="-431800" lvl="0" marL="457200" rtl="0" algn="ctr">
              <a:spcBef>
                <a:spcPts val="0"/>
              </a:spcBef>
              <a:spcAft>
                <a:spcPts val="0"/>
              </a:spcAft>
              <a:buClr>
                <a:srgbClr val="FFFFFF"/>
              </a:buClr>
              <a:buSzPts val="3200"/>
              <a:buChar char="●"/>
              <a:defRPr>
                <a:solidFill>
                  <a:srgbClr val="FFFFFF"/>
                </a:solidFill>
              </a:defRPr>
            </a:lvl1pPr>
            <a:lvl2pPr indent="-431800" lvl="1" marL="914400" rtl="0" algn="ctr">
              <a:spcBef>
                <a:spcPts val="0"/>
              </a:spcBef>
              <a:spcAft>
                <a:spcPts val="0"/>
              </a:spcAft>
              <a:buClr>
                <a:srgbClr val="FFFFFF"/>
              </a:buClr>
              <a:buSzPts val="3200"/>
              <a:buChar char="○"/>
              <a:defRPr>
                <a:solidFill>
                  <a:srgbClr val="FFFFFF"/>
                </a:solidFill>
              </a:defRPr>
            </a:lvl2pPr>
            <a:lvl3pPr indent="-431800" lvl="2" marL="1371600" rtl="0" algn="ctr">
              <a:spcBef>
                <a:spcPts val="0"/>
              </a:spcBef>
              <a:spcAft>
                <a:spcPts val="0"/>
              </a:spcAft>
              <a:buClr>
                <a:srgbClr val="FFFFFF"/>
              </a:buClr>
              <a:buSzPts val="3200"/>
              <a:buChar char="■"/>
              <a:defRPr>
                <a:solidFill>
                  <a:srgbClr val="FFFFFF"/>
                </a:solidFill>
              </a:defRPr>
            </a:lvl3pPr>
            <a:lvl4pPr indent="-431800" lvl="3" marL="1828800" rtl="0" algn="ctr">
              <a:spcBef>
                <a:spcPts val="0"/>
              </a:spcBef>
              <a:spcAft>
                <a:spcPts val="0"/>
              </a:spcAft>
              <a:buClr>
                <a:srgbClr val="FFFFFF"/>
              </a:buClr>
              <a:buSzPts val="3200"/>
              <a:buChar char="●"/>
              <a:defRPr>
                <a:solidFill>
                  <a:srgbClr val="FFFFFF"/>
                </a:solidFill>
              </a:defRPr>
            </a:lvl4pPr>
            <a:lvl5pPr indent="-431800" lvl="4" marL="2286000" rtl="0" algn="ctr">
              <a:spcBef>
                <a:spcPts val="0"/>
              </a:spcBef>
              <a:spcAft>
                <a:spcPts val="0"/>
              </a:spcAft>
              <a:buClr>
                <a:srgbClr val="FFFFFF"/>
              </a:buClr>
              <a:buSzPts val="3200"/>
              <a:buChar char="○"/>
              <a:defRPr>
                <a:solidFill>
                  <a:srgbClr val="FFFFFF"/>
                </a:solidFill>
              </a:defRPr>
            </a:lvl5pPr>
            <a:lvl6pPr indent="-431800" lvl="5" marL="2743200" rtl="0" algn="ctr">
              <a:spcBef>
                <a:spcPts val="0"/>
              </a:spcBef>
              <a:spcAft>
                <a:spcPts val="0"/>
              </a:spcAft>
              <a:buClr>
                <a:srgbClr val="FFFFFF"/>
              </a:buClr>
              <a:buSzPts val="3200"/>
              <a:buChar char="■"/>
              <a:defRPr>
                <a:solidFill>
                  <a:srgbClr val="FFFFFF"/>
                </a:solidFill>
              </a:defRPr>
            </a:lvl6pPr>
            <a:lvl7pPr indent="-431800" lvl="6" marL="3200400" rtl="0" algn="ctr">
              <a:spcBef>
                <a:spcPts val="0"/>
              </a:spcBef>
              <a:spcAft>
                <a:spcPts val="0"/>
              </a:spcAft>
              <a:buClr>
                <a:srgbClr val="FFFFFF"/>
              </a:buClr>
              <a:buSzPts val="3200"/>
              <a:buChar char="●"/>
              <a:defRPr>
                <a:solidFill>
                  <a:srgbClr val="FFFFFF"/>
                </a:solidFill>
              </a:defRPr>
            </a:lvl7pPr>
            <a:lvl8pPr indent="-431800" lvl="7" marL="3657600" rtl="0" algn="ctr">
              <a:spcBef>
                <a:spcPts val="0"/>
              </a:spcBef>
              <a:spcAft>
                <a:spcPts val="0"/>
              </a:spcAft>
              <a:buClr>
                <a:srgbClr val="FFFFFF"/>
              </a:buClr>
              <a:buSzPts val="3200"/>
              <a:buChar char="○"/>
              <a:defRPr>
                <a:solidFill>
                  <a:srgbClr val="FFFFFF"/>
                </a:solidFill>
              </a:defRPr>
            </a:lvl8pPr>
            <a:lvl9pPr indent="-431800" lvl="8" marL="4114800" rtl="0" algn="ctr">
              <a:spcBef>
                <a:spcPts val="0"/>
              </a:spcBef>
              <a:spcAft>
                <a:spcPts val="0"/>
              </a:spcAft>
              <a:buClr>
                <a:srgbClr val="FFFFFF"/>
              </a:buClr>
              <a:buSzPts val="3200"/>
              <a:buChar char="■"/>
              <a:defRPr>
                <a:solidFill>
                  <a:srgbClr val="FFFFFF"/>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Example">
  <p:cSld name="CUSTOM_1">
    <p:spTree>
      <p:nvGrpSpPr>
        <p:cNvPr id="49" name="Shape 49"/>
        <p:cNvGrpSpPr/>
        <p:nvPr/>
      </p:nvGrpSpPr>
      <p:grpSpPr>
        <a:xfrm>
          <a:off x="0" y="0"/>
          <a:ext cx="0" cy="0"/>
          <a:chOff x="0" y="0"/>
          <a:chExt cx="0" cy="0"/>
        </a:xfrm>
      </p:grpSpPr>
      <p:pic>
        <p:nvPicPr>
          <p:cNvPr descr="EDS slide deck assets-01.png" id="50" name="Google Shape;50;p10"/>
          <p:cNvPicPr preferRelativeResize="0"/>
          <p:nvPr/>
        </p:nvPicPr>
        <p:blipFill rotWithShape="1">
          <a:blip r:embed="rId2">
            <a:alphaModFix/>
          </a:blip>
          <a:srcRect b="5690" l="6160" r="11256" t="3836"/>
          <a:stretch/>
        </p:blipFill>
        <p:spPr>
          <a:xfrm flipH="1">
            <a:off x="3" y="-60614"/>
            <a:ext cx="14493557" cy="13697886"/>
          </a:xfrm>
          <a:prstGeom prst="rect">
            <a:avLst/>
          </a:prstGeom>
          <a:noFill/>
          <a:ln>
            <a:noFill/>
          </a:ln>
        </p:spPr>
      </p:pic>
      <p:sp>
        <p:nvSpPr>
          <p:cNvPr id="51" name="Google Shape;51;p10"/>
          <p:cNvSpPr/>
          <p:nvPr/>
        </p:nvSpPr>
        <p:spPr>
          <a:xfrm>
            <a:off x="1366539" y="1644898"/>
            <a:ext cx="10061700" cy="17259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52" name="Google Shape;52;p10"/>
          <p:cNvSpPr txBox="1"/>
          <p:nvPr>
            <p:ph idx="1" type="subTitle"/>
          </p:nvPr>
        </p:nvSpPr>
        <p:spPr>
          <a:xfrm>
            <a:off x="1748300" y="1936250"/>
            <a:ext cx="9298200" cy="957600"/>
          </a:xfrm>
          <a:prstGeom prst="rect">
            <a:avLst/>
          </a:prstGeom>
        </p:spPr>
        <p:txBody>
          <a:bodyPr anchorCtr="0" anchor="t" bIns="91425" lIns="91425" spcFirstLastPara="1" rIns="91425" wrap="square" tIns="91425">
            <a:noAutofit/>
          </a:bodyPr>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53" name="Google Shape;53;p10"/>
          <p:cNvSpPr txBox="1"/>
          <p:nvPr>
            <p:ph idx="2" type="body"/>
          </p:nvPr>
        </p:nvSpPr>
        <p:spPr>
          <a:xfrm>
            <a:off x="1893650" y="4191675"/>
            <a:ext cx="9534600" cy="5915100"/>
          </a:xfrm>
          <a:prstGeom prst="rect">
            <a:avLst/>
          </a:prstGeom>
        </p:spPr>
        <p:txBody>
          <a:bodyPr anchorCtr="0" anchor="t" bIns="91425" lIns="91425" spcFirstLastPara="1" rIns="91425" wrap="square" tIns="91425">
            <a:noAutofit/>
          </a:bodyPr>
          <a:lstStyle>
            <a:lvl1pPr indent="-482600" lvl="0" marL="457200">
              <a:spcBef>
                <a:spcPts val="0"/>
              </a:spcBef>
              <a:spcAft>
                <a:spcPts val="0"/>
              </a:spcAft>
              <a:buClr>
                <a:srgbClr val="10167F"/>
              </a:buClr>
              <a:buSzPts val="4000"/>
              <a:buChar char="●"/>
              <a:defRPr sz="4000">
                <a:solidFill>
                  <a:srgbClr val="10167F"/>
                </a:solidFill>
              </a:defRPr>
            </a:lvl1pPr>
            <a:lvl2pPr indent="-482600" lvl="1" marL="914400">
              <a:spcBef>
                <a:spcPts val="0"/>
              </a:spcBef>
              <a:spcAft>
                <a:spcPts val="0"/>
              </a:spcAft>
              <a:buClr>
                <a:srgbClr val="10167F"/>
              </a:buClr>
              <a:buSzPts val="4000"/>
              <a:buChar char="○"/>
              <a:defRPr sz="4000">
                <a:solidFill>
                  <a:srgbClr val="10167F"/>
                </a:solidFill>
              </a:defRPr>
            </a:lvl2pPr>
            <a:lvl3pPr indent="-482600" lvl="2" marL="1371600">
              <a:spcBef>
                <a:spcPts val="0"/>
              </a:spcBef>
              <a:spcAft>
                <a:spcPts val="0"/>
              </a:spcAft>
              <a:buClr>
                <a:srgbClr val="10167F"/>
              </a:buClr>
              <a:buSzPts val="4000"/>
              <a:buChar char="■"/>
              <a:defRPr sz="4000">
                <a:solidFill>
                  <a:srgbClr val="10167F"/>
                </a:solidFill>
              </a:defRPr>
            </a:lvl3pPr>
            <a:lvl4pPr indent="-482600" lvl="3" marL="1828800">
              <a:spcBef>
                <a:spcPts val="0"/>
              </a:spcBef>
              <a:spcAft>
                <a:spcPts val="0"/>
              </a:spcAft>
              <a:buClr>
                <a:srgbClr val="10167F"/>
              </a:buClr>
              <a:buSzPts val="4000"/>
              <a:buChar char="●"/>
              <a:defRPr sz="4000">
                <a:solidFill>
                  <a:srgbClr val="10167F"/>
                </a:solidFill>
              </a:defRPr>
            </a:lvl4pPr>
            <a:lvl5pPr indent="-482600" lvl="4" marL="2286000">
              <a:spcBef>
                <a:spcPts val="0"/>
              </a:spcBef>
              <a:spcAft>
                <a:spcPts val="0"/>
              </a:spcAft>
              <a:buClr>
                <a:srgbClr val="10167F"/>
              </a:buClr>
              <a:buSzPts val="4000"/>
              <a:buChar char="○"/>
              <a:defRPr sz="4000">
                <a:solidFill>
                  <a:srgbClr val="10167F"/>
                </a:solidFill>
              </a:defRPr>
            </a:lvl5pPr>
            <a:lvl6pPr indent="-482600" lvl="5" marL="2743200">
              <a:spcBef>
                <a:spcPts val="0"/>
              </a:spcBef>
              <a:spcAft>
                <a:spcPts val="0"/>
              </a:spcAft>
              <a:buClr>
                <a:srgbClr val="10167F"/>
              </a:buClr>
              <a:buSzPts val="4000"/>
              <a:buChar char="■"/>
              <a:defRPr sz="4000">
                <a:solidFill>
                  <a:srgbClr val="10167F"/>
                </a:solidFill>
              </a:defRPr>
            </a:lvl6pPr>
            <a:lvl7pPr indent="-482600" lvl="6" marL="3200400">
              <a:spcBef>
                <a:spcPts val="0"/>
              </a:spcBef>
              <a:spcAft>
                <a:spcPts val="0"/>
              </a:spcAft>
              <a:buClr>
                <a:srgbClr val="10167F"/>
              </a:buClr>
              <a:buSzPts val="4000"/>
              <a:buChar char="●"/>
              <a:defRPr sz="4000">
                <a:solidFill>
                  <a:srgbClr val="10167F"/>
                </a:solidFill>
              </a:defRPr>
            </a:lvl7pPr>
            <a:lvl8pPr indent="-482600" lvl="7" marL="3657600">
              <a:spcBef>
                <a:spcPts val="0"/>
              </a:spcBef>
              <a:spcAft>
                <a:spcPts val="0"/>
              </a:spcAft>
              <a:buClr>
                <a:srgbClr val="10167F"/>
              </a:buClr>
              <a:buSzPts val="4000"/>
              <a:buChar char="○"/>
              <a:defRPr sz="4000">
                <a:solidFill>
                  <a:srgbClr val="10167F"/>
                </a:solidFill>
              </a:defRPr>
            </a:lvl8pPr>
            <a:lvl9pPr indent="-482600" lvl="8" marL="4114800">
              <a:spcBef>
                <a:spcPts val="0"/>
              </a:spcBef>
              <a:spcAft>
                <a:spcPts val="0"/>
              </a:spcAft>
              <a:buClr>
                <a:srgbClr val="10167F"/>
              </a:buClr>
              <a:buSzPts val="4000"/>
              <a:buChar char="■"/>
              <a:defRPr sz="4000">
                <a:solidFill>
                  <a:srgbClr val="10167F"/>
                </a:solidFill>
              </a:defRPr>
            </a:lvl9pPr>
          </a:lstStyle>
          <a:p/>
        </p:txBody>
      </p:sp>
      <p:sp>
        <p:nvSpPr>
          <p:cNvPr id="54" name="Google Shape;54;p10"/>
          <p:cNvSpPr txBox="1"/>
          <p:nvPr/>
        </p:nvSpPr>
        <p:spPr>
          <a:xfrm>
            <a:off x="16383675" y="6181875"/>
            <a:ext cx="6127800" cy="121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000">
                <a:latin typeface="Roboto"/>
                <a:ea typeface="Roboto"/>
                <a:cs typeface="Roboto"/>
                <a:sym typeface="Roboto"/>
              </a:rPr>
              <a:t>drop photo here</a:t>
            </a:r>
            <a:endParaRPr sz="5000">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00050" y="1073200"/>
            <a:ext cx="18596400" cy="1595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0000">
                <a:latin typeface="Oswald"/>
                <a:ea typeface="Oswald"/>
                <a:cs typeface="Oswald"/>
                <a:sym typeface="Oswa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7" name="Google Shape;7;p1"/>
          <p:cNvSpPr txBox="1"/>
          <p:nvPr>
            <p:ph idx="1" type="body"/>
          </p:nvPr>
        </p:nvSpPr>
        <p:spPr>
          <a:xfrm>
            <a:off x="1629800" y="4578100"/>
            <a:ext cx="21022800" cy="5200800"/>
          </a:xfrm>
          <a:prstGeom prst="rect">
            <a:avLst/>
          </a:prstGeom>
          <a:noFill/>
          <a:ln>
            <a:noFill/>
          </a:ln>
        </p:spPr>
        <p:txBody>
          <a:bodyPr anchorCtr="0" anchor="t" bIns="91425" lIns="91425" spcFirstLastPara="1" rIns="91425" wrap="square" tIns="91425">
            <a:noAutofit/>
          </a:bodyPr>
          <a:lstStyle>
            <a:lvl1pPr indent="-431800" lvl="0" marL="457200">
              <a:spcBef>
                <a:spcPts val="0"/>
              </a:spcBef>
              <a:spcAft>
                <a:spcPts val="0"/>
              </a:spcAft>
              <a:buSzPts val="3200"/>
              <a:buFont typeface="Roboto"/>
              <a:buChar char="●"/>
              <a:defRPr sz="3200">
                <a:latin typeface="Roboto"/>
                <a:ea typeface="Roboto"/>
                <a:cs typeface="Roboto"/>
                <a:sym typeface="Roboto"/>
              </a:defRPr>
            </a:lvl1pPr>
            <a:lvl2pPr indent="-431800" lvl="1" marL="914400">
              <a:spcBef>
                <a:spcPts val="0"/>
              </a:spcBef>
              <a:spcAft>
                <a:spcPts val="0"/>
              </a:spcAft>
              <a:buSzPts val="3200"/>
              <a:buFont typeface="Roboto"/>
              <a:buChar char="○"/>
              <a:defRPr sz="3200">
                <a:latin typeface="Roboto"/>
                <a:ea typeface="Roboto"/>
                <a:cs typeface="Roboto"/>
                <a:sym typeface="Roboto"/>
              </a:defRPr>
            </a:lvl2pPr>
            <a:lvl3pPr indent="-431800" lvl="2" marL="1371600">
              <a:spcBef>
                <a:spcPts val="0"/>
              </a:spcBef>
              <a:spcAft>
                <a:spcPts val="0"/>
              </a:spcAft>
              <a:buSzPts val="3200"/>
              <a:buFont typeface="Roboto"/>
              <a:buChar char="■"/>
              <a:defRPr sz="3200">
                <a:latin typeface="Roboto"/>
                <a:ea typeface="Roboto"/>
                <a:cs typeface="Roboto"/>
                <a:sym typeface="Roboto"/>
              </a:defRPr>
            </a:lvl3pPr>
            <a:lvl4pPr indent="-431800" lvl="3" marL="1828800">
              <a:spcBef>
                <a:spcPts val="0"/>
              </a:spcBef>
              <a:spcAft>
                <a:spcPts val="0"/>
              </a:spcAft>
              <a:buSzPts val="3200"/>
              <a:buFont typeface="Roboto"/>
              <a:buChar char="●"/>
              <a:defRPr sz="3200">
                <a:latin typeface="Roboto"/>
                <a:ea typeface="Roboto"/>
                <a:cs typeface="Roboto"/>
                <a:sym typeface="Roboto"/>
              </a:defRPr>
            </a:lvl4pPr>
            <a:lvl5pPr indent="-431800" lvl="4" marL="2286000">
              <a:spcBef>
                <a:spcPts val="0"/>
              </a:spcBef>
              <a:spcAft>
                <a:spcPts val="0"/>
              </a:spcAft>
              <a:buSzPts val="3200"/>
              <a:buFont typeface="Roboto"/>
              <a:buChar char="○"/>
              <a:defRPr sz="3200">
                <a:latin typeface="Roboto"/>
                <a:ea typeface="Roboto"/>
                <a:cs typeface="Roboto"/>
                <a:sym typeface="Roboto"/>
              </a:defRPr>
            </a:lvl5pPr>
            <a:lvl6pPr indent="-431800" lvl="5" marL="2743200">
              <a:spcBef>
                <a:spcPts val="0"/>
              </a:spcBef>
              <a:spcAft>
                <a:spcPts val="0"/>
              </a:spcAft>
              <a:buSzPts val="3200"/>
              <a:buFont typeface="Roboto"/>
              <a:buChar char="■"/>
              <a:defRPr sz="3200">
                <a:latin typeface="Roboto"/>
                <a:ea typeface="Roboto"/>
                <a:cs typeface="Roboto"/>
                <a:sym typeface="Roboto"/>
              </a:defRPr>
            </a:lvl6pPr>
            <a:lvl7pPr indent="-431800" lvl="6" marL="3200400">
              <a:spcBef>
                <a:spcPts val="0"/>
              </a:spcBef>
              <a:spcAft>
                <a:spcPts val="0"/>
              </a:spcAft>
              <a:buSzPts val="3200"/>
              <a:buFont typeface="Roboto"/>
              <a:buChar char="●"/>
              <a:defRPr sz="3200">
                <a:latin typeface="Roboto"/>
                <a:ea typeface="Roboto"/>
                <a:cs typeface="Roboto"/>
                <a:sym typeface="Roboto"/>
              </a:defRPr>
            </a:lvl7pPr>
            <a:lvl8pPr indent="-431800" lvl="7" marL="3657600">
              <a:spcBef>
                <a:spcPts val="0"/>
              </a:spcBef>
              <a:spcAft>
                <a:spcPts val="0"/>
              </a:spcAft>
              <a:buSzPts val="3200"/>
              <a:buFont typeface="Roboto"/>
              <a:buChar char="○"/>
              <a:defRPr sz="3200">
                <a:latin typeface="Roboto"/>
                <a:ea typeface="Roboto"/>
                <a:cs typeface="Roboto"/>
                <a:sym typeface="Roboto"/>
              </a:defRPr>
            </a:lvl8pPr>
            <a:lvl9pPr indent="-431800" lvl="8" marL="4114800">
              <a:spcBef>
                <a:spcPts val="0"/>
              </a:spcBef>
              <a:spcAft>
                <a:spcPts val="0"/>
              </a:spcAft>
              <a:buSzPts val="3200"/>
              <a:buFont typeface="Roboto"/>
              <a:buChar char="■"/>
              <a:defRPr sz="3200">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sp>
        <p:nvSpPr>
          <p:cNvPr id="71" name="Google Shape;71;p14"/>
          <p:cNvSpPr txBox="1"/>
          <p:nvPr>
            <p:ph type="title"/>
          </p:nvPr>
        </p:nvSpPr>
        <p:spPr>
          <a:xfrm>
            <a:off x="1000050" y="1073200"/>
            <a:ext cx="18596400" cy="159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0000">
                <a:latin typeface="Oswald"/>
                <a:ea typeface="Oswald"/>
                <a:cs typeface="Oswald"/>
                <a:sym typeface="Oswa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2" name="Google Shape;72;p14"/>
          <p:cNvSpPr txBox="1"/>
          <p:nvPr>
            <p:ph idx="1" type="body"/>
          </p:nvPr>
        </p:nvSpPr>
        <p:spPr>
          <a:xfrm>
            <a:off x="1629800" y="4578100"/>
            <a:ext cx="21022800" cy="5200800"/>
          </a:xfrm>
          <a:prstGeom prst="rect">
            <a:avLst/>
          </a:prstGeom>
          <a:noFill/>
          <a:ln>
            <a:noFill/>
          </a:ln>
        </p:spPr>
        <p:txBody>
          <a:bodyPr anchorCtr="0" anchor="t" bIns="91425" lIns="91425" spcFirstLastPara="1" rIns="91425" wrap="square" tIns="91425">
            <a:noAutofit/>
          </a:bodyPr>
          <a:lstStyle>
            <a:lvl1pPr indent="-431800" lvl="0" marL="457200" rtl="0">
              <a:spcBef>
                <a:spcPts val="0"/>
              </a:spcBef>
              <a:spcAft>
                <a:spcPts val="0"/>
              </a:spcAft>
              <a:buSzPts val="3200"/>
              <a:buFont typeface="Roboto"/>
              <a:buChar char="●"/>
              <a:defRPr sz="3200">
                <a:latin typeface="Roboto"/>
                <a:ea typeface="Roboto"/>
                <a:cs typeface="Roboto"/>
                <a:sym typeface="Roboto"/>
              </a:defRPr>
            </a:lvl1pPr>
            <a:lvl2pPr indent="-431800" lvl="1" marL="914400" rtl="0">
              <a:spcBef>
                <a:spcPts val="0"/>
              </a:spcBef>
              <a:spcAft>
                <a:spcPts val="0"/>
              </a:spcAft>
              <a:buSzPts val="3200"/>
              <a:buFont typeface="Roboto"/>
              <a:buChar char="○"/>
              <a:defRPr sz="3200">
                <a:latin typeface="Roboto"/>
                <a:ea typeface="Roboto"/>
                <a:cs typeface="Roboto"/>
                <a:sym typeface="Roboto"/>
              </a:defRPr>
            </a:lvl2pPr>
            <a:lvl3pPr indent="-431800" lvl="2" marL="1371600" rtl="0">
              <a:spcBef>
                <a:spcPts val="0"/>
              </a:spcBef>
              <a:spcAft>
                <a:spcPts val="0"/>
              </a:spcAft>
              <a:buSzPts val="3200"/>
              <a:buFont typeface="Roboto"/>
              <a:buChar char="■"/>
              <a:defRPr sz="3200">
                <a:latin typeface="Roboto"/>
                <a:ea typeface="Roboto"/>
                <a:cs typeface="Roboto"/>
                <a:sym typeface="Roboto"/>
              </a:defRPr>
            </a:lvl3pPr>
            <a:lvl4pPr indent="-431800" lvl="3" marL="1828800" rtl="0">
              <a:spcBef>
                <a:spcPts val="0"/>
              </a:spcBef>
              <a:spcAft>
                <a:spcPts val="0"/>
              </a:spcAft>
              <a:buSzPts val="3200"/>
              <a:buFont typeface="Roboto"/>
              <a:buChar char="●"/>
              <a:defRPr sz="3200">
                <a:latin typeface="Roboto"/>
                <a:ea typeface="Roboto"/>
                <a:cs typeface="Roboto"/>
                <a:sym typeface="Roboto"/>
              </a:defRPr>
            </a:lvl4pPr>
            <a:lvl5pPr indent="-431800" lvl="4" marL="2286000" rtl="0">
              <a:spcBef>
                <a:spcPts val="0"/>
              </a:spcBef>
              <a:spcAft>
                <a:spcPts val="0"/>
              </a:spcAft>
              <a:buSzPts val="3200"/>
              <a:buFont typeface="Roboto"/>
              <a:buChar char="○"/>
              <a:defRPr sz="3200">
                <a:latin typeface="Roboto"/>
                <a:ea typeface="Roboto"/>
                <a:cs typeface="Roboto"/>
                <a:sym typeface="Roboto"/>
              </a:defRPr>
            </a:lvl5pPr>
            <a:lvl6pPr indent="-431800" lvl="5" marL="2743200" rtl="0">
              <a:spcBef>
                <a:spcPts val="0"/>
              </a:spcBef>
              <a:spcAft>
                <a:spcPts val="0"/>
              </a:spcAft>
              <a:buSzPts val="3200"/>
              <a:buFont typeface="Roboto"/>
              <a:buChar char="■"/>
              <a:defRPr sz="3200">
                <a:latin typeface="Roboto"/>
                <a:ea typeface="Roboto"/>
                <a:cs typeface="Roboto"/>
                <a:sym typeface="Roboto"/>
              </a:defRPr>
            </a:lvl6pPr>
            <a:lvl7pPr indent="-431800" lvl="6" marL="3200400" rtl="0">
              <a:spcBef>
                <a:spcPts val="0"/>
              </a:spcBef>
              <a:spcAft>
                <a:spcPts val="0"/>
              </a:spcAft>
              <a:buSzPts val="3200"/>
              <a:buFont typeface="Roboto"/>
              <a:buChar char="●"/>
              <a:defRPr sz="3200">
                <a:latin typeface="Roboto"/>
                <a:ea typeface="Roboto"/>
                <a:cs typeface="Roboto"/>
                <a:sym typeface="Roboto"/>
              </a:defRPr>
            </a:lvl7pPr>
            <a:lvl8pPr indent="-431800" lvl="7" marL="3657600" rtl="0">
              <a:spcBef>
                <a:spcPts val="0"/>
              </a:spcBef>
              <a:spcAft>
                <a:spcPts val="0"/>
              </a:spcAft>
              <a:buSzPts val="3200"/>
              <a:buFont typeface="Roboto"/>
              <a:buChar char="○"/>
              <a:defRPr sz="3200">
                <a:latin typeface="Roboto"/>
                <a:ea typeface="Roboto"/>
                <a:cs typeface="Roboto"/>
                <a:sym typeface="Roboto"/>
              </a:defRPr>
            </a:lvl8pPr>
            <a:lvl9pPr indent="-431800" lvl="8" marL="4114800" rtl="0">
              <a:spcBef>
                <a:spcPts val="0"/>
              </a:spcBef>
              <a:spcAft>
                <a:spcPts val="0"/>
              </a:spcAft>
              <a:buSzPts val="3200"/>
              <a:buFont typeface="Roboto"/>
              <a:buChar char="■"/>
              <a:defRPr sz="3200">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p27"/>
          <p:cNvSpPr txBox="1"/>
          <p:nvPr>
            <p:ph type="title"/>
          </p:nvPr>
        </p:nvSpPr>
        <p:spPr>
          <a:xfrm>
            <a:off x="1000050" y="1073200"/>
            <a:ext cx="18596400" cy="1595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0000">
                <a:latin typeface="Oswald"/>
                <a:ea typeface="Oswald"/>
                <a:cs typeface="Oswald"/>
                <a:sym typeface="Oswa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7" name="Google Shape;137;p27"/>
          <p:cNvSpPr txBox="1"/>
          <p:nvPr>
            <p:ph idx="1" type="body"/>
          </p:nvPr>
        </p:nvSpPr>
        <p:spPr>
          <a:xfrm>
            <a:off x="1629800" y="4578100"/>
            <a:ext cx="21022800" cy="5200800"/>
          </a:xfrm>
          <a:prstGeom prst="rect">
            <a:avLst/>
          </a:prstGeom>
          <a:noFill/>
          <a:ln>
            <a:noFill/>
          </a:ln>
        </p:spPr>
        <p:txBody>
          <a:bodyPr anchorCtr="0" anchor="t" bIns="91425" lIns="91425" spcFirstLastPara="1" rIns="91425" wrap="square" tIns="91425">
            <a:noAutofit/>
          </a:bodyPr>
          <a:lstStyle>
            <a:lvl1pPr indent="-431800" lvl="0" marL="457200" rtl="0">
              <a:spcBef>
                <a:spcPts val="0"/>
              </a:spcBef>
              <a:spcAft>
                <a:spcPts val="0"/>
              </a:spcAft>
              <a:buSzPts val="3200"/>
              <a:buFont typeface="Roboto"/>
              <a:buChar char="●"/>
              <a:defRPr sz="3200">
                <a:latin typeface="Roboto"/>
                <a:ea typeface="Roboto"/>
                <a:cs typeface="Roboto"/>
                <a:sym typeface="Roboto"/>
              </a:defRPr>
            </a:lvl1pPr>
            <a:lvl2pPr indent="-431800" lvl="1" marL="914400" rtl="0">
              <a:spcBef>
                <a:spcPts val="0"/>
              </a:spcBef>
              <a:spcAft>
                <a:spcPts val="0"/>
              </a:spcAft>
              <a:buSzPts val="3200"/>
              <a:buFont typeface="Roboto"/>
              <a:buChar char="○"/>
              <a:defRPr sz="3200">
                <a:latin typeface="Roboto"/>
                <a:ea typeface="Roboto"/>
                <a:cs typeface="Roboto"/>
                <a:sym typeface="Roboto"/>
              </a:defRPr>
            </a:lvl2pPr>
            <a:lvl3pPr indent="-431800" lvl="2" marL="1371600" rtl="0">
              <a:spcBef>
                <a:spcPts val="0"/>
              </a:spcBef>
              <a:spcAft>
                <a:spcPts val="0"/>
              </a:spcAft>
              <a:buSzPts val="3200"/>
              <a:buFont typeface="Roboto"/>
              <a:buChar char="■"/>
              <a:defRPr sz="3200">
                <a:latin typeface="Roboto"/>
                <a:ea typeface="Roboto"/>
                <a:cs typeface="Roboto"/>
                <a:sym typeface="Roboto"/>
              </a:defRPr>
            </a:lvl3pPr>
            <a:lvl4pPr indent="-431800" lvl="3" marL="1828800" rtl="0">
              <a:spcBef>
                <a:spcPts val="0"/>
              </a:spcBef>
              <a:spcAft>
                <a:spcPts val="0"/>
              </a:spcAft>
              <a:buSzPts val="3200"/>
              <a:buFont typeface="Roboto"/>
              <a:buChar char="●"/>
              <a:defRPr sz="3200">
                <a:latin typeface="Roboto"/>
                <a:ea typeface="Roboto"/>
                <a:cs typeface="Roboto"/>
                <a:sym typeface="Roboto"/>
              </a:defRPr>
            </a:lvl4pPr>
            <a:lvl5pPr indent="-431800" lvl="4" marL="2286000" rtl="0">
              <a:spcBef>
                <a:spcPts val="0"/>
              </a:spcBef>
              <a:spcAft>
                <a:spcPts val="0"/>
              </a:spcAft>
              <a:buSzPts val="3200"/>
              <a:buFont typeface="Roboto"/>
              <a:buChar char="○"/>
              <a:defRPr sz="3200">
                <a:latin typeface="Roboto"/>
                <a:ea typeface="Roboto"/>
                <a:cs typeface="Roboto"/>
                <a:sym typeface="Roboto"/>
              </a:defRPr>
            </a:lvl5pPr>
            <a:lvl6pPr indent="-431800" lvl="5" marL="2743200" rtl="0">
              <a:spcBef>
                <a:spcPts val="0"/>
              </a:spcBef>
              <a:spcAft>
                <a:spcPts val="0"/>
              </a:spcAft>
              <a:buSzPts val="3200"/>
              <a:buFont typeface="Roboto"/>
              <a:buChar char="■"/>
              <a:defRPr sz="3200">
                <a:latin typeface="Roboto"/>
                <a:ea typeface="Roboto"/>
                <a:cs typeface="Roboto"/>
                <a:sym typeface="Roboto"/>
              </a:defRPr>
            </a:lvl6pPr>
            <a:lvl7pPr indent="-431800" lvl="6" marL="3200400" rtl="0">
              <a:spcBef>
                <a:spcPts val="0"/>
              </a:spcBef>
              <a:spcAft>
                <a:spcPts val="0"/>
              </a:spcAft>
              <a:buSzPts val="3200"/>
              <a:buFont typeface="Roboto"/>
              <a:buChar char="●"/>
              <a:defRPr sz="3200">
                <a:latin typeface="Roboto"/>
                <a:ea typeface="Roboto"/>
                <a:cs typeface="Roboto"/>
                <a:sym typeface="Roboto"/>
              </a:defRPr>
            </a:lvl7pPr>
            <a:lvl8pPr indent="-431800" lvl="7" marL="3657600" rtl="0">
              <a:spcBef>
                <a:spcPts val="0"/>
              </a:spcBef>
              <a:spcAft>
                <a:spcPts val="0"/>
              </a:spcAft>
              <a:buSzPts val="3200"/>
              <a:buFont typeface="Roboto"/>
              <a:buChar char="○"/>
              <a:defRPr sz="3200">
                <a:latin typeface="Roboto"/>
                <a:ea typeface="Roboto"/>
                <a:cs typeface="Roboto"/>
                <a:sym typeface="Roboto"/>
              </a:defRPr>
            </a:lvl8pPr>
            <a:lvl9pPr indent="-431800" lvl="8" marL="4114800" rtl="0">
              <a:spcBef>
                <a:spcPts val="0"/>
              </a:spcBef>
              <a:spcAft>
                <a:spcPts val="0"/>
              </a:spcAft>
              <a:buSzPts val="3200"/>
              <a:buFont typeface="Roboto"/>
              <a:buChar char="■"/>
              <a:defRPr sz="3200">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34.png"/><Relationship Id="rId5"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 Id="rId3" Type="http://schemas.openxmlformats.org/officeDocument/2006/relationships/hyperlink" Target="http://www.youtube.com/watch?v=yLm6KbH5Wno" TargetMode="Externa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8.jp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22.png"/><Relationship Id="rId5"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hyperlink" Target="http://www.youtube.com/watch?v=vk1KBRqV0Dw"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parent bg-06.jpg" id="203" name="Google Shape;203;p40"/>
          <p:cNvPicPr preferRelativeResize="0"/>
          <p:nvPr/>
        </p:nvPicPr>
        <p:blipFill rotWithShape="1">
          <a:blip r:embed="rId3">
            <a:alphaModFix/>
          </a:blip>
          <a:srcRect b="8060" l="32129" r="0" t="39905"/>
          <a:stretch/>
        </p:blipFill>
        <p:spPr>
          <a:xfrm>
            <a:off x="-66907" y="-914400"/>
            <a:ext cx="24513175" cy="14822431"/>
          </a:xfrm>
          <a:prstGeom prst="rect">
            <a:avLst/>
          </a:prstGeom>
          <a:noFill/>
          <a:ln>
            <a:noFill/>
          </a:ln>
        </p:spPr>
      </p:pic>
      <p:sp>
        <p:nvSpPr>
          <p:cNvPr id="204" name="Google Shape;204;p40"/>
          <p:cNvSpPr/>
          <p:nvPr/>
        </p:nvSpPr>
        <p:spPr>
          <a:xfrm>
            <a:off x="-36029" y="10023938"/>
            <a:ext cx="17663400" cy="2737200"/>
          </a:xfrm>
          <a:prstGeom prst="rect">
            <a:avLst/>
          </a:prstGeom>
          <a:solidFill>
            <a:srgbClr val="F8951D">
              <a:alpha val="89800"/>
            </a:srgbClr>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205" name="Google Shape;205;p40"/>
          <p:cNvSpPr txBox="1"/>
          <p:nvPr/>
        </p:nvSpPr>
        <p:spPr>
          <a:xfrm>
            <a:off x="231477" y="10291762"/>
            <a:ext cx="12231000" cy="18447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9500"/>
              <a:buFont typeface="Arial Black"/>
              <a:buNone/>
            </a:pPr>
            <a:r>
              <a:rPr b="0" i="0" lang="en-US" sz="9500" u="none" cap="none" strike="noStrike">
                <a:solidFill>
                  <a:srgbClr val="FFFFFF"/>
                </a:solidFill>
                <a:latin typeface="Arial Black"/>
                <a:ea typeface="Arial Black"/>
                <a:cs typeface="Arial Black"/>
                <a:sym typeface="Arial Black"/>
              </a:rPr>
              <a:t>EveryDay Strong</a:t>
            </a:r>
            <a:endParaRPr/>
          </a:p>
        </p:txBody>
      </p:sp>
      <p:pic>
        <p:nvPicPr>
          <p:cNvPr descr="White outline (EPS) - Lock-up Vertical.pdf" id="206" name="Google Shape;206;p40"/>
          <p:cNvPicPr preferRelativeResize="0"/>
          <p:nvPr/>
        </p:nvPicPr>
        <p:blipFill rotWithShape="1">
          <a:blip r:embed="rId4">
            <a:alphaModFix/>
          </a:blip>
          <a:srcRect b="0" l="0" r="0" t="0"/>
          <a:stretch/>
        </p:blipFill>
        <p:spPr>
          <a:xfrm>
            <a:off x="13690600" y="10269173"/>
            <a:ext cx="3622463" cy="22466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idx="1" type="subTitle"/>
          </p:nvPr>
        </p:nvSpPr>
        <p:spPr>
          <a:xfrm>
            <a:off x="12585300" y="2166225"/>
            <a:ext cx="10471500" cy="24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7100">
                <a:solidFill>
                  <a:schemeClr val="lt1"/>
                </a:solidFill>
              </a:rPr>
              <a:t>“R</a:t>
            </a:r>
            <a:r>
              <a:rPr lang="en-US" sz="7100">
                <a:solidFill>
                  <a:schemeClr val="lt1"/>
                </a:solidFill>
              </a:rPr>
              <a:t>esiliency is not a skill.</a:t>
            </a:r>
            <a:r>
              <a:rPr lang="en-US" sz="7100">
                <a:solidFill>
                  <a:schemeClr val="lt1"/>
                </a:solidFill>
                <a:latin typeface="Arial"/>
                <a:ea typeface="Arial"/>
                <a:cs typeface="Arial"/>
                <a:sym typeface="Arial"/>
              </a:rPr>
              <a:t> </a:t>
            </a:r>
            <a:endParaRPr sz="7100">
              <a:solidFill>
                <a:schemeClr val="lt1"/>
              </a:solidFill>
              <a:latin typeface="Arial"/>
              <a:ea typeface="Arial"/>
              <a:cs typeface="Arial"/>
              <a:sym typeface="Arial"/>
            </a:endParaRPr>
          </a:p>
          <a:p>
            <a:pPr indent="0" lvl="0" marL="0" rtl="0" algn="ctr">
              <a:spcBef>
                <a:spcPts val="0"/>
              </a:spcBef>
              <a:spcAft>
                <a:spcPts val="0"/>
              </a:spcAft>
              <a:buNone/>
            </a:pPr>
            <a:r>
              <a:t/>
            </a:r>
            <a:endParaRPr sz="5000">
              <a:solidFill>
                <a:schemeClr val="lt1"/>
              </a:solidFill>
              <a:latin typeface="Arial"/>
              <a:ea typeface="Arial"/>
              <a:cs typeface="Arial"/>
              <a:sym typeface="Arial"/>
            </a:endParaRPr>
          </a:p>
          <a:p>
            <a:pPr indent="0" lvl="0" marL="0" rtl="0" algn="ctr">
              <a:spcBef>
                <a:spcPts val="0"/>
              </a:spcBef>
              <a:spcAft>
                <a:spcPts val="0"/>
              </a:spcAft>
              <a:buNone/>
            </a:pPr>
            <a:r>
              <a:rPr lang="en-US" sz="5000">
                <a:solidFill>
                  <a:schemeClr val="lt1"/>
                </a:solidFill>
                <a:latin typeface="Arial"/>
                <a:ea typeface="Arial"/>
                <a:cs typeface="Arial"/>
                <a:sym typeface="Arial"/>
              </a:rPr>
              <a:t>When you look closely at those layers on Maslow's hierarchy, you can line those up almost literally with the resiliency research, that's coming out about the need for connections, about making them feel like there's this internal locus of control that they have power over their life about the need to help them feel safe.”</a:t>
            </a:r>
            <a:r>
              <a:rPr lang="en-US" sz="5000">
                <a:solidFill>
                  <a:schemeClr val="lt1"/>
                </a:solidFill>
              </a:rPr>
              <a:t> </a:t>
            </a:r>
            <a:endParaRPr sz="5000">
              <a:solidFill>
                <a:schemeClr val="lt1"/>
              </a:solidFill>
            </a:endParaRPr>
          </a:p>
        </p:txBody>
      </p:sp>
      <p:pic>
        <p:nvPicPr>
          <p:cNvPr id="286" name="Google Shape;286;p49"/>
          <p:cNvPicPr preferRelativeResize="0"/>
          <p:nvPr/>
        </p:nvPicPr>
        <p:blipFill rotWithShape="1">
          <a:blip r:embed="rId3">
            <a:alphaModFix/>
          </a:blip>
          <a:srcRect b="19916" l="0" r="0" t="0"/>
          <a:stretch/>
        </p:blipFill>
        <p:spPr>
          <a:xfrm>
            <a:off x="1676375" y="1233950"/>
            <a:ext cx="6843000" cy="6844800"/>
          </a:xfrm>
          <a:prstGeom prst="ellipse">
            <a:avLst/>
          </a:prstGeom>
          <a:noFill/>
          <a:ln>
            <a:noFill/>
          </a:ln>
        </p:spPr>
      </p:pic>
      <p:sp>
        <p:nvSpPr>
          <p:cNvPr id="287" name="Google Shape;287;p49"/>
          <p:cNvSpPr txBox="1"/>
          <p:nvPr>
            <p:ph idx="1" type="subTitle"/>
          </p:nvPr>
        </p:nvSpPr>
        <p:spPr>
          <a:xfrm>
            <a:off x="850175" y="8906250"/>
            <a:ext cx="8888700" cy="24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US" sz="4200">
                <a:solidFill>
                  <a:schemeClr val="accent2"/>
                </a:solidFill>
              </a:rPr>
              <a:t>Dr. Matt Swenson</a:t>
            </a:r>
            <a:endParaRPr i="1" sz="4200">
              <a:solidFill>
                <a:schemeClr val="accent2"/>
              </a:solidFill>
            </a:endParaRPr>
          </a:p>
          <a:p>
            <a:pPr indent="0" lvl="0" marL="0" rtl="0" algn="ctr">
              <a:spcBef>
                <a:spcPts val="0"/>
              </a:spcBef>
              <a:spcAft>
                <a:spcPts val="0"/>
              </a:spcAft>
              <a:buNone/>
            </a:pPr>
            <a:r>
              <a:t/>
            </a:r>
            <a:endParaRPr i="1" sz="4200">
              <a:solidFill>
                <a:schemeClr val="accent2"/>
              </a:solidFill>
            </a:endParaRPr>
          </a:p>
          <a:p>
            <a:pPr indent="0" lvl="0" marL="0" rtl="0" algn="ctr">
              <a:spcBef>
                <a:spcPts val="0"/>
              </a:spcBef>
              <a:spcAft>
                <a:spcPts val="0"/>
              </a:spcAft>
              <a:buNone/>
            </a:pPr>
            <a:r>
              <a:rPr i="1" lang="en-US" sz="4200">
                <a:solidFill>
                  <a:schemeClr val="accent2"/>
                </a:solidFill>
              </a:rPr>
              <a:t>EveryDay Strong co-founder</a:t>
            </a:r>
            <a:endParaRPr i="1" sz="4200">
              <a:solidFill>
                <a:schemeClr val="accent2"/>
              </a:solidFill>
            </a:endParaRPr>
          </a:p>
          <a:p>
            <a:pPr indent="0" lvl="0" marL="0" rtl="0" algn="ctr">
              <a:spcBef>
                <a:spcPts val="0"/>
              </a:spcBef>
              <a:spcAft>
                <a:spcPts val="0"/>
              </a:spcAft>
              <a:buNone/>
            </a:pPr>
            <a:r>
              <a:rPr i="1" lang="en-US" sz="4200">
                <a:solidFill>
                  <a:schemeClr val="accent2"/>
                </a:solidFill>
              </a:rPr>
              <a:t>Child Psychiatrist, formerly at Intermountain Healthcare</a:t>
            </a:r>
            <a:endParaRPr i="1" sz="4200">
              <a:solidFill>
                <a:schemeClr val="accen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0"/>
          <p:cNvSpPr txBox="1"/>
          <p:nvPr>
            <p:ph idx="1" type="subTitle"/>
          </p:nvPr>
        </p:nvSpPr>
        <p:spPr>
          <a:xfrm>
            <a:off x="2090325" y="2552900"/>
            <a:ext cx="9174600" cy="24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15000"/>
              <a:t>EveryDay Strong Allies</a:t>
            </a:r>
            <a:endParaRPr sz="15000"/>
          </a:p>
        </p:txBody>
      </p:sp>
      <p:sp>
        <p:nvSpPr>
          <p:cNvPr id="293" name="Google Shape;293;p50"/>
          <p:cNvSpPr txBox="1"/>
          <p:nvPr>
            <p:ph idx="2" type="body"/>
          </p:nvPr>
        </p:nvSpPr>
        <p:spPr>
          <a:xfrm>
            <a:off x="15513025" y="1686500"/>
            <a:ext cx="7740300" cy="3320400"/>
          </a:xfrm>
          <a:prstGeom prst="rect">
            <a:avLst/>
          </a:prstGeom>
        </p:spPr>
        <p:txBody>
          <a:bodyPr anchorCtr="0" anchor="t" bIns="91425" lIns="91425" spcFirstLastPara="1" rIns="91425" wrap="square" tIns="91425">
            <a:noAutofit/>
          </a:bodyPr>
          <a:lstStyle/>
          <a:p>
            <a:pPr indent="-520700" lvl="0" marL="457200" rtl="0" algn="ctr">
              <a:spcBef>
                <a:spcPts val="0"/>
              </a:spcBef>
              <a:spcAft>
                <a:spcPts val="0"/>
              </a:spcAft>
              <a:buClr>
                <a:srgbClr val="333333"/>
              </a:buClr>
              <a:buSzPts val="4600"/>
              <a:buChar char="●"/>
            </a:pPr>
            <a:r>
              <a:rPr lang="en-US" sz="4600">
                <a:solidFill>
                  <a:srgbClr val="333333"/>
                </a:solidFill>
                <a:highlight>
                  <a:srgbClr val="FFFFFF"/>
                </a:highlight>
              </a:rPr>
              <a:t>schools, businesses, and cities who want the kids in their community to be emotionally strong</a:t>
            </a:r>
            <a:endParaRPr sz="4600">
              <a:solidFill>
                <a:srgbClr val="333333"/>
              </a:solidFill>
              <a:highlight>
                <a:srgbClr val="FFFFFF"/>
              </a:highlight>
            </a:endParaRPr>
          </a:p>
          <a:p>
            <a:pPr indent="0" lvl="0" marL="457200" rtl="0" algn="ctr">
              <a:spcBef>
                <a:spcPts val="0"/>
              </a:spcBef>
              <a:spcAft>
                <a:spcPts val="0"/>
              </a:spcAft>
              <a:buNone/>
            </a:pPr>
            <a:r>
              <a:t/>
            </a:r>
            <a:endParaRPr sz="4600">
              <a:solidFill>
                <a:srgbClr val="333333"/>
              </a:solidFill>
              <a:highlight>
                <a:srgbClr val="FFFFFF"/>
              </a:highlight>
            </a:endParaRPr>
          </a:p>
          <a:p>
            <a:pPr indent="-520700" lvl="0" marL="457200" rtl="0" algn="ctr">
              <a:spcBef>
                <a:spcPts val="0"/>
              </a:spcBef>
              <a:spcAft>
                <a:spcPts val="0"/>
              </a:spcAft>
              <a:buClr>
                <a:srgbClr val="333333"/>
              </a:buClr>
              <a:buSzPts val="4600"/>
              <a:buChar char="●"/>
            </a:pPr>
            <a:r>
              <a:rPr lang="en-US" sz="4600">
                <a:solidFill>
                  <a:srgbClr val="333333"/>
                </a:solidFill>
                <a:highlight>
                  <a:srgbClr val="FFFFFF"/>
                </a:highlight>
              </a:rPr>
              <a:t>Allies receive free tools (like posters and videos) to teach the caring adults in their community how they can be the #1 factor in building youth resilience</a:t>
            </a:r>
            <a:endParaRPr sz="4600">
              <a:solidFill>
                <a:srgbClr val="333333"/>
              </a:solidFill>
              <a:highlight>
                <a:srgbClr val="FFFFFF"/>
              </a:highlight>
            </a:endParaRPr>
          </a:p>
          <a:p>
            <a:pPr indent="0" lvl="0" marL="457200" rtl="0" algn="ctr">
              <a:spcBef>
                <a:spcPts val="0"/>
              </a:spcBef>
              <a:spcAft>
                <a:spcPts val="0"/>
              </a:spcAft>
              <a:buNone/>
            </a:pPr>
            <a:r>
              <a:t/>
            </a:r>
            <a:endParaRPr sz="4600">
              <a:solidFill>
                <a:srgbClr val="333333"/>
              </a:solidFill>
              <a:highlight>
                <a:srgbClr val="FFFFFF"/>
              </a:highlight>
            </a:endParaRPr>
          </a:p>
          <a:p>
            <a:pPr indent="-523875" lvl="0" marL="457200" rtl="0" algn="ctr">
              <a:spcBef>
                <a:spcPts val="0"/>
              </a:spcBef>
              <a:spcAft>
                <a:spcPts val="0"/>
              </a:spcAft>
              <a:buClr>
                <a:srgbClr val="333333"/>
              </a:buClr>
              <a:buSzPts val="4650"/>
              <a:buChar char="●"/>
            </a:pPr>
            <a:r>
              <a:rPr lang="en-US" sz="4650">
                <a:solidFill>
                  <a:srgbClr val="333333"/>
                </a:solidFill>
                <a:highlight>
                  <a:srgbClr val="FFFFFF"/>
                </a:highlight>
              </a:rPr>
              <a:t>easy to implement and very customizable for your organization</a:t>
            </a:r>
            <a:endParaRPr sz="4650">
              <a:solidFill>
                <a:srgbClr val="333333"/>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1"/>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Alpine, Provo, Nebo School Districts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52"/>
          <p:cNvPicPr preferRelativeResize="0"/>
          <p:nvPr/>
        </p:nvPicPr>
        <p:blipFill>
          <a:blip r:embed="rId3">
            <a:alphaModFix/>
          </a:blip>
          <a:stretch>
            <a:fillRect/>
          </a:stretch>
        </p:blipFill>
        <p:spPr>
          <a:xfrm>
            <a:off x="0" y="711375"/>
            <a:ext cx="24079205" cy="117051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53"/>
          <p:cNvPicPr preferRelativeResize="0"/>
          <p:nvPr/>
        </p:nvPicPr>
        <p:blipFill>
          <a:blip r:embed="rId3">
            <a:alphaModFix/>
          </a:blip>
          <a:stretch>
            <a:fillRect/>
          </a:stretch>
        </p:blipFill>
        <p:spPr>
          <a:xfrm>
            <a:off x="2543950" y="652525"/>
            <a:ext cx="18621100" cy="12410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id="313" name="Google Shape;313;p54"/>
          <p:cNvPicPr preferRelativeResize="0"/>
          <p:nvPr/>
        </p:nvPicPr>
        <p:blipFill>
          <a:blip r:embed="rId3">
            <a:alphaModFix/>
          </a:blip>
          <a:stretch>
            <a:fillRect/>
          </a:stretch>
        </p:blipFill>
        <p:spPr>
          <a:xfrm>
            <a:off x="3422700" y="304800"/>
            <a:ext cx="17881608" cy="134112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5"/>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Jordan School District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56"/>
          <p:cNvPicPr preferRelativeResize="0"/>
          <p:nvPr/>
        </p:nvPicPr>
        <p:blipFill>
          <a:blip r:embed="rId3">
            <a:alphaModFix/>
          </a:blip>
          <a:stretch>
            <a:fillRect/>
          </a:stretch>
        </p:blipFill>
        <p:spPr>
          <a:xfrm>
            <a:off x="2106775" y="152400"/>
            <a:ext cx="20170445" cy="1341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7"/>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Summit Academy (Riverton)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58"/>
          <p:cNvPicPr preferRelativeResize="0"/>
          <p:nvPr/>
        </p:nvPicPr>
        <p:blipFill>
          <a:blip r:embed="rId3">
            <a:alphaModFix/>
          </a:blip>
          <a:stretch>
            <a:fillRect/>
          </a:stretch>
        </p:blipFill>
        <p:spPr>
          <a:xfrm>
            <a:off x="3893125" y="76200"/>
            <a:ext cx="18068739" cy="1356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shutterstock_1170601603.jpg" id="211" name="Google Shape;211;p41"/>
          <p:cNvPicPr preferRelativeResize="0"/>
          <p:nvPr/>
        </p:nvPicPr>
        <p:blipFill rotWithShape="1">
          <a:blip r:embed="rId3">
            <a:alphaModFix/>
          </a:blip>
          <a:srcRect b="0" l="22630" r="25488" t="2704"/>
          <a:stretch/>
        </p:blipFill>
        <p:spPr>
          <a:xfrm>
            <a:off x="-47721" y="-1"/>
            <a:ext cx="10970715" cy="13716000"/>
          </a:xfrm>
          <a:prstGeom prst="rect">
            <a:avLst/>
          </a:prstGeom>
          <a:noFill/>
          <a:ln>
            <a:noFill/>
          </a:ln>
        </p:spPr>
      </p:pic>
      <p:pic>
        <p:nvPicPr>
          <p:cNvPr descr="EDS slide deck assets-01.png" id="212" name="Google Shape;212;p41"/>
          <p:cNvPicPr preferRelativeResize="0"/>
          <p:nvPr/>
        </p:nvPicPr>
        <p:blipFill rotWithShape="1">
          <a:blip r:embed="rId4">
            <a:alphaModFix/>
          </a:blip>
          <a:srcRect b="5690" l="6160" r="11256" t="3836"/>
          <a:stretch/>
        </p:blipFill>
        <p:spPr>
          <a:xfrm>
            <a:off x="9983375" y="-118400"/>
            <a:ext cx="14493571" cy="13972551"/>
          </a:xfrm>
          <a:prstGeom prst="rect">
            <a:avLst/>
          </a:prstGeom>
          <a:noFill/>
          <a:ln>
            <a:noFill/>
          </a:ln>
        </p:spPr>
      </p:pic>
      <p:sp>
        <p:nvSpPr>
          <p:cNvPr id="213" name="Google Shape;213;p41"/>
          <p:cNvSpPr txBox="1"/>
          <p:nvPr>
            <p:ph idx="1" type="subTitle"/>
          </p:nvPr>
        </p:nvSpPr>
        <p:spPr>
          <a:xfrm>
            <a:off x="13311200" y="2510350"/>
            <a:ext cx="9174600" cy="2454000"/>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2B2D76"/>
              </a:buClr>
              <a:buSzPts val="5050"/>
              <a:buFont typeface="Arial Narrow"/>
              <a:buNone/>
            </a:pPr>
            <a:r>
              <a:rPr b="1" i="0" lang="en-US" sz="5050" u="none" cap="none" strike="noStrike">
                <a:solidFill>
                  <a:srgbClr val="2B2D76"/>
                </a:solidFill>
                <a:latin typeface="Arial Narrow"/>
                <a:ea typeface="Arial Narrow"/>
                <a:cs typeface="Arial Narrow"/>
                <a:sym typeface="Arial Narrow"/>
              </a:rPr>
              <a:t>Utah County youth are struggling</a:t>
            </a:r>
            <a:endParaRPr/>
          </a:p>
          <a:p>
            <a:pPr indent="0" lvl="0" marL="0" marR="0" rtl="0" algn="l">
              <a:lnSpc>
                <a:spcPct val="120000"/>
              </a:lnSpc>
              <a:spcBef>
                <a:spcPts val="0"/>
              </a:spcBef>
              <a:spcAft>
                <a:spcPts val="0"/>
              </a:spcAft>
              <a:buClr>
                <a:srgbClr val="2B2D76"/>
              </a:buClr>
              <a:buSzPts val="5200"/>
              <a:buFont typeface="Arial"/>
              <a:buNone/>
            </a:pPr>
            <a:r>
              <a:t/>
            </a:r>
            <a:endParaRPr b="0" i="0" sz="52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5200"/>
              <a:buFont typeface="Arial"/>
              <a:buNone/>
            </a:pPr>
            <a:r>
              <a:t/>
            </a:r>
            <a:endParaRPr b="0" i="0" sz="52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5200"/>
              <a:buFont typeface="Arial"/>
              <a:buNone/>
            </a:pPr>
            <a:r>
              <a:t/>
            </a:r>
            <a:endParaRPr b="0" i="0" sz="52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5200"/>
              <a:buFont typeface="Arial"/>
              <a:buNone/>
            </a:pPr>
            <a:r>
              <a:t/>
            </a:r>
            <a:endParaRPr b="0" i="0" sz="52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5200"/>
              <a:buFont typeface="Arial"/>
              <a:buNone/>
            </a:pPr>
            <a:r>
              <a:t/>
            </a:r>
            <a:endParaRPr b="0" i="0" sz="52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5200"/>
              <a:buFont typeface="Arial"/>
              <a:buNone/>
            </a:pPr>
            <a:r>
              <a:t/>
            </a:r>
            <a:endParaRPr b="0" i="0" sz="52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3000"/>
              <a:buFont typeface="Arial"/>
              <a:buNone/>
            </a:pPr>
            <a:r>
              <a:rPr i="0" lang="en-US" sz="3600" u="none" cap="none" strike="noStrike">
                <a:solidFill>
                  <a:srgbClr val="2B2D76"/>
                </a:solidFill>
                <a:latin typeface="Arial"/>
                <a:ea typeface="Arial"/>
                <a:cs typeface="Arial"/>
                <a:sym typeface="Arial"/>
              </a:rPr>
              <a:t>Youth:</a:t>
            </a:r>
            <a:r>
              <a:rPr b="0" i="0" lang="en-US" sz="3600" u="none" cap="none" strike="noStrike">
                <a:solidFill>
                  <a:srgbClr val="2B2D76"/>
                </a:solidFill>
                <a:latin typeface="Arial"/>
                <a:ea typeface="Arial"/>
                <a:cs typeface="Arial"/>
                <a:sym typeface="Arial"/>
              </a:rPr>
              <a:t> during the past 12 months, did you ever feel so sad or hopeless almost every day for two weeks or more in a row that you stopped doing some usual activities? </a:t>
            </a:r>
            <a:endParaRPr b="1" i="1" sz="36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2400"/>
              <a:buFont typeface="Arial"/>
              <a:buNone/>
            </a:pPr>
            <a:r>
              <a:t/>
            </a:r>
            <a:endParaRPr b="1" i="1" sz="2400" u="none" cap="none" strike="noStrike">
              <a:solidFill>
                <a:srgbClr val="000000"/>
              </a:solidFill>
              <a:latin typeface="Helvetica Neue"/>
              <a:ea typeface="Helvetica Neue"/>
              <a:cs typeface="Helvetica Neue"/>
              <a:sym typeface="Helvetica Neue"/>
            </a:endParaRPr>
          </a:p>
          <a:p>
            <a:pPr indent="0" lvl="0" marL="0" marR="0" rtl="0" algn="l">
              <a:lnSpc>
                <a:spcPct val="120000"/>
              </a:lnSpc>
              <a:spcBef>
                <a:spcPts val="0"/>
              </a:spcBef>
              <a:spcAft>
                <a:spcPts val="0"/>
              </a:spcAft>
              <a:buClr>
                <a:srgbClr val="2B2D76"/>
              </a:buClr>
              <a:buSzPts val="2400"/>
              <a:buFont typeface="Arial"/>
              <a:buNone/>
            </a:pPr>
            <a:r>
              <a:rPr b="0" i="1" lang="en-US" sz="2400" u="none" cap="none" strike="noStrike">
                <a:solidFill>
                  <a:srgbClr val="2B2D76"/>
                </a:solidFill>
                <a:latin typeface="Arial"/>
                <a:ea typeface="Arial"/>
                <a:cs typeface="Arial"/>
                <a:sym typeface="Arial"/>
              </a:rPr>
              <a:t>Utah SHARP Survey of 6th, 8th, 10th, and 12th graders</a:t>
            </a:r>
            <a:endParaRPr/>
          </a:p>
        </p:txBody>
      </p:sp>
      <p:pic>
        <p:nvPicPr>
          <p:cNvPr descr="EDS slide deck assets-07.png" id="214" name="Google Shape;214;p41"/>
          <p:cNvPicPr preferRelativeResize="0"/>
          <p:nvPr/>
        </p:nvPicPr>
        <p:blipFill rotWithShape="1">
          <a:blip r:embed="rId5">
            <a:alphaModFix/>
          </a:blip>
          <a:srcRect b="0" l="0" r="0" t="0"/>
          <a:stretch/>
        </p:blipFill>
        <p:spPr>
          <a:xfrm>
            <a:off x="11361471" y="1855505"/>
            <a:ext cx="12272609" cy="7061340"/>
          </a:xfrm>
          <a:prstGeom prst="rect">
            <a:avLst/>
          </a:prstGeom>
          <a:noFill/>
          <a:ln>
            <a:noFill/>
          </a:ln>
        </p:spPr>
      </p:pic>
      <p:sp>
        <p:nvSpPr>
          <p:cNvPr id="215" name="Google Shape;215;p41"/>
          <p:cNvSpPr/>
          <p:nvPr/>
        </p:nvSpPr>
        <p:spPr>
          <a:xfrm>
            <a:off x="14406750" y="4811950"/>
            <a:ext cx="1756500" cy="1756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1"/>
          <p:cNvSpPr/>
          <p:nvPr/>
        </p:nvSpPr>
        <p:spPr>
          <a:xfrm>
            <a:off x="19058775" y="4395575"/>
            <a:ext cx="2215800" cy="2215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1"/>
          <p:cNvSpPr/>
          <p:nvPr/>
        </p:nvSpPr>
        <p:spPr>
          <a:xfrm>
            <a:off x="17330300" y="4462900"/>
            <a:ext cx="730200" cy="31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1"/>
          <p:cNvSpPr/>
          <p:nvPr/>
        </p:nvSpPr>
        <p:spPr>
          <a:xfrm>
            <a:off x="12581000" y="4462900"/>
            <a:ext cx="730200" cy="315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1"/>
          <p:cNvSpPr txBox="1"/>
          <p:nvPr/>
        </p:nvSpPr>
        <p:spPr>
          <a:xfrm>
            <a:off x="12648050" y="4393900"/>
            <a:ext cx="9009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Roboto"/>
                <a:ea typeface="Roboto"/>
                <a:cs typeface="Roboto"/>
                <a:sym typeface="Roboto"/>
              </a:rPr>
              <a:t>2011</a:t>
            </a:r>
            <a:endParaRPr sz="2000">
              <a:latin typeface="Roboto"/>
              <a:ea typeface="Roboto"/>
              <a:cs typeface="Roboto"/>
              <a:sym typeface="Roboto"/>
            </a:endParaRPr>
          </a:p>
        </p:txBody>
      </p:sp>
      <p:sp>
        <p:nvSpPr>
          <p:cNvPr id="220" name="Google Shape;220;p41"/>
          <p:cNvSpPr txBox="1"/>
          <p:nvPr/>
        </p:nvSpPr>
        <p:spPr>
          <a:xfrm>
            <a:off x="17371850" y="4358050"/>
            <a:ext cx="9009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latin typeface="Roboto"/>
                <a:ea typeface="Roboto"/>
                <a:cs typeface="Roboto"/>
                <a:sym typeface="Roboto"/>
              </a:rPr>
              <a:t>2019</a:t>
            </a:r>
            <a:endParaRPr sz="2000">
              <a:latin typeface="Roboto"/>
              <a:ea typeface="Roboto"/>
              <a:cs typeface="Roboto"/>
              <a:sym typeface="Roboto"/>
            </a:endParaRPr>
          </a:p>
        </p:txBody>
      </p:sp>
      <p:sp>
        <p:nvSpPr>
          <p:cNvPr id="221" name="Google Shape;221;p41"/>
          <p:cNvSpPr/>
          <p:nvPr/>
        </p:nvSpPr>
        <p:spPr>
          <a:xfrm>
            <a:off x="13143675" y="2506375"/>
            <a:ext cx="8979600" cy="98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1"/>
          <p:cNvSpPr txBox="1"/>
          <p:nvPr/>
        </p:nvSpPr>
        <p:spPr>
          <a:xfrm>
            <a:off x="12995625" y="2032725"/>
            <a:ext cx="9275700" cy="11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dk1"/>
                </a:solidFill>
                <a:latin typeface="Arial Narrow"/>
                <a:ea typeface="Arial Narrow"/>
                <a:cs typeface="Arial Narrow"/>
                <a:sym typeface="Arial Narrow"/>
              </a:rPr>
              <a:t>Utah Youth Are Struggling</a:t>
            </a:r>
            <a:endParaRPr b="1" sz="6000">
              <a:solidFill>
                <a:schemeClr val="dk1"/>
              </a:solidFill>
              <a:latin typeface="Arial Narrow"/>
              <a:ea typeface="Arial Narrow"/>
              <a:cs typeface="Arial Narrow"/>
              <a:sym typeface="Arial Narrow"/>
            </a:endParaRPr>
          </a:p>
        </p:txBody>
      </p:sp>
      <p:sp>
        <p:nvSpPr>
          <p:cNvPr id="223" name="Google Shape;223;p41"/>
          <p:cNvSpPr txBox="1"/>
          <p:nvPr/>
        </p:nvSpPr>
        <p:spPr>
          <a:xfrm>
            <a:off x="14146950" y="5116750"/>
            <a:ext cx="2215800" cy="11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dk1"/>
                </a:solidFill>
                <a:latin typeface="Arial Narrow"/>
                <a:ea typeface="Arial Narrow"/>
                <a:cs typeface="Arial Narrow"/>
                <a:sym typeface="Arial Narrow"/>
              </a:rPr>
              <a:t>14.3%</a:t>
            </a:r>
            <a:endParaRPr b="1" sz="6000">
              <a:solidFill>
                <a:schemeClr val="dk1"/>
              </a:solidFill>
              <a:latin typeface="Arial Narrow"/>
              <a:ea typeface="Arial Narrow"/>
              <a:cs typeface="Arial Narrow"/>
              <a:sym typeface="Arial Narrow"/>
            </a:endParaRPr>
          </a:p>
        </p:txBody>
      </p:sp>
      <p:sp>
        <p:nvSpPr>
          <p:cNvPr id="224" name="Google Shape;224;p41"/>
          <p:cNvSpPr txBox="1"/>
          <p:nvPr/>
        </p:nvSpPr>
        <p:spPr>
          <a:xfrm>
            <a:off x="19058775" y="4940975"/>
            <a:ext cx="2033100" cy="112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6000">
                <a:solidFill>
                  <a:schemeClr val="dk1"/>
                </a:solidFill>
                <a:latin typeface="Arial Narrow"/>
                <a:ea typeface="Arial Narrow"/>
                <a:cs typeface="Arial Narrow"/>
                <a:sym typeface="Arial Narrow"/>
              </a:rPr>
              <a:t>28.2%</a:t>
            </a:r>
            <a:endParaRPr b="1" sz="6000">
              <a:solidFill>
                <a:schemeClr val="dk1"/>
              </a:solidFill>
              <a:latin typeface="Arial Narrow"/>
              <a:ea typeface="Arial Narrow"/>
              <a:cs typeface="Arial Narrow"/>
              <a:sym typeface="Arial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59"/>
          <p:cNvPicPr preferRelativeResize="0"/>
          <p:nvPr/>
        </p:nvPicPr>
        <p:blipFill>
          <a:blip r:embed="rId3">
            <a:alphaModFix/>
          </a:blip>
          <a:stretch>
            <a:fillRect/>
          </a:stretch>
        </p:blipFill>
        <p:spPr>
          <a:xfrm>
            <a:off x="2968700" y="152400"/>
            <a:ext cx="18068739" cy="13563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60"/>
          <p:cNvPicPr preferRelativeResize="0"/>
          <p:nvPr/>
        </p:nvPicPr>
        <p:blipFill>
          <a:blip r:embed="rId3">
            <a:alphaModFix/>
          </a:blip>
          <a:stretch>
            <a:fillRect/>
          </a:stretch>
        </p:blipFill>
        <p:spPr>
          <a:xfrm>
            <a:off x="3334175" y="76200"/>
            <a:ext cx="18084800" cy="13563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1"/>
          <p:cNvSpPr txBox="1"/>
          <p:nvPr>
            <p:ph type="title"/>
          </p:nvPr>
        </p:nvSpPr>
        <p:spPr>
          <a:xfrm>
            <a:off x="3861850" y="5400575"/>
            <a:ext cx="17128500" cy="999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Clearfield Elementary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62"/>
          <p:cNvPicPr preferRelativeResize="0"/>
          <p:nvPr/>
        </p:nvPicPr>
        <p:blipFill>
          <a:blip r:embed="rId3">
            <a:alphaModFix/>
          </a:blip>
          <a:stretch>
            <a:fillRect/>
          </a:stretch>
        </p:blipFill>
        <p:spPr>
          <a:xfrm>
            <a:off x="3048000" y="1485325"/>
            <a:ext cx="18288000" cy="10287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63"/>
          <p:cNvPicPr preferRelativeResize="0"/>
          <p:nvPr/>
        </p:nvPicPr>
        <p:blipFill rotWithShape="1">
          <a:blip r:embed="rId3">
            <a:alphaModFix/>
          </a:blip>
          <a:srcRect b="0" l="1903" r="0" t="0"/>
          <a:stretch/>
        </p:blipFill>
        <p:spPr>
          <a:xfrm>
            <a:off x="4729675" y="370500"/>
            <a:ext cx="16532250" cy="1297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Visit https://www.unitedwayuc.org/resiliencehandbook to get a free PDF that will give you specific steps to help your kids feel Safe, Connected, and Confident" id="363" name="Google Shape;363;p64" title="EveryDay Strong: Safe, Connected, Confident">
            <a:hlinkClick r:id="rId3"/>
          </p:cNvPr>
          <p:cNvPicPr preferRelativeResize="0"/>
          <p:nvPr/>
        </p:nvPicPr>
        <p:blipFill>
          <a:blip r:embed="rId4">
            <a:alphaModFix/>
          </a:blip>
          <a:stretch>
            <a:fillRect/>
          </a:stretch>
        </p:blipFill>
        <p:spPr>
          <a:xfrm>
            <a:off x="417188" y="-1756012"/>
            <a:ext cx="23549624" cy="17662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iStock-496351124.jpg" id="368" name="Google Shape;368;p65"/>
          <p:cNvPicPr preferRelativeResize="0"/>
          <p:nvPr/>
        </p:nvPicPr>
        <p:blipFill rotWithShape="1">
          <a:blip r:embed="rId3">
            <a:alphaModFix/>
          </a:blip>
          <a:srcRect b="0" l="29576" r="16343" t="0"/>
          <a:stretch/>
        </p:blipFill>
        <p:spPr>
          <a:xfrm>
            <a:off x="-15082" y="0"/>
            <a:ext cx="10958093" cy="13819070"/>
          </a:xfrm>
          <a:prstGeom prst="rect">
            <a:avLst/>
          </a:prstGeom>
          <a:noFill/>
          <a:ln>
            <a:noFill/>
          </a:ln>
        </p:spPr>
      </p:pic>
      <p:pic>
        <p:nvPicPr>
          <p:cNvPr descr="EDS slide deck assets-01.png" id="369" name="Google Shape;369;p65"/>
          <p:cNvPicPr preferRelativeResize="0"/>
          <p:nvPr/>
        </p:nvPicPr>
        <p:blipFill rotWithShape="1">
          <a:blip r:embed="rId4">
            <a:alphaModFix/>
          </a:blip>
          <a:srcRect b="5690" l="6160" r="11256" t="3836"/>
          <a:stretch/>
        </p:blipFill>
        <p:spPr>
          <a:xfrm>
            <a:off x="9983385" y="9058"/>
            <a:ext cx="14493557" cy="13697886"/>
          </a:xfrm>
          <a:prstGeom prst="rect">
            <a:avLst/>
          </a:prstGeom>
          <a:noFill/>
          <a:ln>
            <a:noFill/>
          </a:ln>
        </p:spPr>
      </p:pic>
      <p:sp>
        <p:nvSpPr>
          <p:cNvPr id="370" name="Google Shape;370;p65"/>
          <p:cNvSpPr txBox="1"/>
          <p:nvPr>
            <p:ph idx="4294967295" type="subTitle"/>
          </p:nvPr>
        </p:nvSpPr>
        <p:spPr>
          <a:xfrm>
            <a:off x="12492425" y="2510350"/>
            <a:ext cx="10775400" cy="2454000"/>
          </a:xfrm>
          <a:prstGeom prst="rect">
            <a:avLst/>
          </a:prstGeom>
          <a:noFill/>
          <a:ln>
            <a:noFill/>
          </a:ln>
        </p:spPr>
        <p:txBody>
          <a:bodyPr anchorCtr="0" anchor="t" bIns="71425" lIns="71425" spcFirstLastPara="1" rIns="71425" wrap="square" tIns="71425">
            <a:noAutofit/>
          </a:bodyPr>
          <a:lstStyle/>
          <a:p>
            <a:pPr indent="0" lvl="0" marL="0" marR="0" rtl="0" algn="ctr">
              <a:lnSpc>
                <a:spcPct val="120000"/>
              </a:lnSpc>
              <a:spcBef>
                <a:spcPts val="0"/>
              </a:spcBef>
              <a:spcAft>
                <a:spcPts val="0"/>
              </a:spcAft>
              <a:buClr>
                <a:srgbClr val="2D5C8D"/>
              </a:buClr>
              <a:buSzPts val="4800"/>
              <a:buFont typeface="Arial"/>
              <a:buNone/>
            </a:pPr>
            <a:r>
              <a:rPr b="0" i="0" lang="en-US" sz="4800" u="none" cap="none" strike="noStrike">
                <a:solidFill>
                  <a:srgbClr val="2D5C8D"/>
                </a:solidFill>
                <a:latin typeface="Arial"/>
                <a:ea typeface="Arial"/>
                <a:cs typeface="Arial"/>
                <a:sym typeface="Arial"/>
              </a:rPr>
              <a:t>“I would love it if parents would ask themselves </a:t>
            </a:r>
            <a:r>
              <a:rPr b="1" i="0" lang="en-US" sz="4800" u="none" cap="none" strike="noStrike">
                <a:solidFill>
                  <a:srgbClr val="2D5C8D"/>
                </a:solidFill>
                <a:latin typeface="Arial"/>
                <a:ea typeface="Arial"/>
                <a:cs typeface="Arial"/>
                <a:sym typeface="Arial"/>
              </a:rPr>
              <a:t>every day</a:t>
            </a:r>
            <a:r>
              <a:rPr b="0" i="0" lang="en-US" sz="4800" u="none" cap="none" strike="noStrike">
                <a:solidFill>
                  <a:srgbClr val="2D5C8D"/>
                </a:solidFill>
                <a:latin typeface="Arial"/>
                <a:ea typeface="Arial"/>
                <a:cs typeface="Arial"/>
                <a:sym typeface="Arial"/>
              </a:rPr>
              <a:t>, ‘What can I do to help </a:t>
            </a:r>
            <a:r>
              <a:rPr b="0" lang="en-US" sz="4800">
                <a:solidFill>
                  <a:srgbClr val="2D5C8D"/>
                </a:solidFill>
                <a:latin typeface="Arial"/>
                <a:ea typeface="Arial"/>
                <a:cs typeface="Arial"/>
                <a:sym typeface="Arial"/>
              </a:rPr>
              <a:t>the</a:t>
            </a:r>
            <a:r>
              <a:rPr b="0" i="0" lang="en-US" sz="4800" u="none" cap="none" strike="noStrike">
                <a:solidFill>
                  <a:srgbClr val="2D5C8D"/>
                </a:solidFill>
                <a:latin typeface="Arial"/>
                <a:ea typeface="Arial"/>
                <a:cs typeface="Arial"/>
                <a:sym typeface="Arial"/>
              </a:rPr>
              <a:t> children in my life feel safe, connected, and confident? When we meet their needs, we’re building resilient kids.”</a:t>
            </a:r>
            <a:endParaRPr/>
          </a:p>
          <a:p>
            <a:pPr indent="0" lvl="0" marL="0" marR="0" rtl="0" algn="ctr">
              <a:lnSpc>
                <a:spcPct val="120000"/>
              </a:lnSpc>
              <a:spcBef>
                <a:spcPts val="0"/>
              </a:spcBef>
              <a:spcAft>
                <a:spcPts val="0"/>
              </a:spcAft>
              <a:buClr>
                <a:srgbClr val="2D5C8D"/>
              </a:buClr>
              <a:buSzPts val="4400"/>
              <a:buFont typeface="Arial"/>
              <a:buNone/>
            </a:pPr>
            <a:r>
              <a:t/>
            </a:r>
            <a:endParaRPr b="0" i="0" sz="4400" u="none" cap="none" strike="noStrike">
              <a:solidFill>
                <a:srgbClr val="000000"/>
              </a:solidFill>
              <a:latin typeface="Helvetica Neue"/>
              <a:ea typeface="Helvetica Neue"/>
              <a:cs typeface="Helvetica Neue"/>
              <a:sym typeface="Helvetica Neue"/>
            </a:endParaRPr>
          </a:p>
          <a:p>
            <a:pPr indent="0" lvl="0" marL="0" marR="0" rtl="0" algn="ctr">
              <a:lnSpc>
                <a:spcPct val="120000"/>
              </a:lnSpc>
              <a:spcBef>
                <a:spcPts val="0"/>
              </a:spcBef>
              <a:spcAft>
                <a:spcPts val="0"/>
              </a:spcAft>
              <a:buClr>
                <a:srgbClr val="2D5C8D"/>
              </a:buClr>
              <a:buSzPts val="3600"/>
              <a:buFont typeface="Arial"/>
              <a:buNone/>
            </a:pPr>
            <a:r>
              <a:rPr b="0" i="1" lang="en-US" sz="3600" u="none" cap="none" strike="noStrike">
                <a:solidFill>
                  <a:srgbClr val="2D5C8D"/>
                </a:solidFill>
                <a:latin typeface="Arial"/>
                <a:ea typeface="Arial"/>
                <a:cs typeface="Arial"/>
                <a:sym typeface="Arial"/>
              </a:rPr>
              <a:t>- Dr. Matt Swenson, Child Psychiatrist, Intermountain Healthcare; </a:t>
            </a:r>
            <a:br>
              <a:rPr b="0" i="1" lang="en-US" sz="3600" u="none" cap="none" strike="noStrike">
                <a:solidFill>
                  <a:srgbClr val="2D5C8D"/>
                </a:solidFill>
                <a:latin typeface="Arial"/>
                <a:ea typeface="Arial"/>
                <a:cs typeface="Arial"/>
                <a:sym typeface="Arial"/>
              </a:rPr>
            </a:br>
            <a:r>
              <a:rPr b="0" i="1" lang="en-US" sz="3600" u="none" cap="none" strike="noStrike">
                <a:solidFill>
                  <a:srgbClr val="2D5C8D"/>
                </a:solidFill>
                <a:latin typeface="Arial"/>
                <a:ea typeface="Arial"/>
                <a:cs typeface="Arial"/>
                <a:sym typeface="Arial"/>
              </a:rPr>
              <a:t>Chair, EveryDay Strong Professional Advisory Council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EDS slide deck assets-27.png" id="375" name="Google Shape;375;p66"/>
          <p:cNvPicPr preferRelativeResize="0"/>
          <p:nvPr/>
        </p:nvPicPr>
        <p:blipFill rotWithShape="1">
          <a:blip r:embed="rId3">
            <a:alphaModFix/>
          </a:blip>
          <a:srcRect b="73" l="27751" r="36133" t="33277"/>
          <a:stretch/>
        </p:blipFill>
        <p:spPr>
          <a:xfrm flipH="1" rot="-2700000">
            <a:off x="-1295513" y="-6620451"/>
            <a:ext cx="26947811" cy="26947811"/>
          </a:xfrm>
          <a:custGeom>
            <a:rect b="b" l="l" r="r" t="t"/>
            <a:pathLst>
              <a:path extrusionOk="0" h="21600" w="21600">
                <a:moveTo>
                  <a:pt x="13809" y="0"/>
                </a:moveTo>
                <a:lnTo>
                  <a:pt x="0" y="13809"/>
                </a:lnTo>
                <a:lnTo>
                  <a:pt x="7791" y="21600"/>
                </a:lnTo>
                <a:lnTo>
                  <a:pt x="21600" y="7791"/>
                </a:lnTo>
                <a:lnTo>
                  <a:pt x="13809" y="0"/>
                </a:lnTo>
                <a:close/>
              </a:path>
            </a:pathLst>
          </a:custGeom>
          <a:noFill/>
          <a:ln>
            <a:noFill/>
          </a:ln>
        </p:spPr>
      </p:pic>
      <p:pic>
        <p:nvPicPr>
          <p:cNvPr descr="EveryDayStrong_Final.png" id="376" name="Google Shape;376;p66"/>
          <p:cNvPicPr preferRelativeResize="0"/>
          <p:nvPr/>
        </p:nvPicPr>
        <p:blipFill rotWithShape="1">
          <a:blip r:embed="rId4">
            <a:alphaModFix/>
          </a:blip>
          <a:srcRect b="0" l="0" r="0" t="0"/>
          <a:stretch/>
        </p:blipFill>
        <p:spPr>
          <a:xfrm rot="-174330">
            <a:off x="13806900" y="983364"/>
            <a:ext cx="9574087" cy="12765325"/>
          </a:xfrm>
          <a:custGeom>
            <a:rect b="b" l="l" r="r" t="t"/>
            <a:pathLst>
              <a:path extrusionOk="0" h="21600" w="21600">
                <a:moveTo>
                  <a:pt x="21600" y="0"/>
                </a:moveTo>
                <a:lnTo>
                  <a:pt x="0" y="0"/>
                </a:lnTo>
                <a:lnTo>
                  <a:pt x="1" y="21600"/>
                </a:lnTo>
                <a:lnTo>
                  <a:pt x="21600" y="21600"/>
                </a:lnTo>
                <a:lnTo>
                  <a:pt x="21600" y="0"/>
                </a:lnTo>
                <a:close/>
              </a:path>
            </a:pathLst>
          </a:custGeom>
          <a:noFill/>
          <a:ln>
            <a:noFill/>
          </a:ln>
          <a:effectLst>
            <a:outerShdw blurRad="241300" rotWithShape="0" dir="5721396" dist="114300">
              <a:srgbClr val="2B2D76">
                <a:alpha val="69800"/>
              </a:srgbClr>
            </a:outerShdw>
          </a:effectLst>
        </p:spPr>
      </p:pic>
      <p:sp>
        <p:nvSpPr>
          <p:cNvPr id="377" name="Google Shape;377;p66"/>
          <p:cNvSpPr/>
          <p:nvPr/>
        </p:nvSpPr>
        <p:spPr>
          <a:xfrm>
            <a:off x="3394333" y="6833139"/>
            <a:ext cx="10923600" cy="2442600"/>
          </a:xfrm>
          <a:prstGeom prst="rect">
            <a:avLst/>
          </a:prstGeom>
          <a:solidFill>
            <a:srgbClr val="2B2D76"/>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pic>
        <p:nvPicPr>
          <p:cNvPr descr="EDS slide deck assets-17.png" id="378" name="Google Shape;378;p66"/>
          <p:cNvPicPr preferRelativeResize="0"/>
          <p:nvPr/>
        </p:nvPicPr>
        <p:blipFill rotWithShape="1">
          <a:blip r:embed="rId5">
            <a:alphaModFix/>
          </a:blip>
          <a:srcRect b="0" l="0" r="0" t="0"/>
          <a:stretch/>
        </p:blipFill>
        <p:spPr>
          <a:xfrm>
            <a:off x="2893304" y="5899503"/>
            <a:ext cx="1885527" cy="1971233"/>
          </a:xfrm>
          <a:prstGeom prst="rect">
            <a:avLst/>
          </a:prstGeom>
          <a:noFill/>
          <a:ln>
            <a:noFill/>
          </a:ln>
        </p:spPr>
      </p:pic>
      <p:sp>
        <p:nvSpPr>
          <p:cNvPr id="379" name="Google Shape;379;p66"/>
          <p:cNvSpPr txBox="1"/>
          <p:nvPr/>
        </p:nvSpPr>
        <p:spPr>
          <a:xfrm>
            <a:off x="1063825" y="3184928"/>
            <a:ext cx="11486700" cy="2442600"/>
          </a:xfrm>
          <a:prstGeom prst="rect">
            <a:avLst/>
          </a:prstGeom>
          <a:no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2B2D76"/>
              </a:buClr>
              <a:buSzPts val="6400"/>
              <a:buFont typeface="Arial Black"/>
              <a:buNone/>
            </a:pPr>
            <a:r>
              <a:rPr lang="en-US" sz="6400">
                <a:solidFill>
                  <a:schemeClr val="dk1"/>
                </a:solidFill>
                <a:latin typeface="Arial Black"/>
                <a:ea typeface="Arial Black"/>
                <a:cs typeface="Arial Black"/>
                <a:sym typeface="Arial Black"/>
              </a:rPr>
              <a:t>Sign up to be the first to be notified + receive a digital goody bag</a:t>
            </a:r>
            <a:endParaRPr>
              <a:solidFill>
                <a:schemeClr val="dk1"/>
              </a:solidFill>
            </a:endParaRPr>
          </a:p>
        </p:txBody>
      </p:sp>
      <p:sp>
        <p:nvSpPr>
          <p:cNvPr id="380" name="Google Shape;380;p66"/>
          <p:cNvSpPr txBox="1"/>
          <p:nvPr/>
        </p:nvSpPr>
        <p:spPr>
          <a:xfrm>
            <a:off x="4941179" y="7302345"/>
            <a:ext cx="8914500" cy="1453500"/>
          </a:xfrm>
          <a:prstGeom prst="rect">
            <a:avLst/>
          </a:prstGeom>
          <a:noFill/>
          <a:ln>
            <a:noFill/>
          </a:ln>
        </p:spPr>
        <p:txBody>
          <a:bodyPr anchorCtr="0" anchor="ctr" bIns="53575" lIns="53575" spcFirstLastPara="1" rIns="53575" wrap="square" tIns="53575">
            <a:noAutofit/>
          </a:bodyPr>
          <a:lstStyle/>
          <a:p>
            <a:pPr indent="0" lvl="0" marL="0" marR="0" rtl="0" algn="l">
              <a:lnSpc>
                <a:spcPct val="100000"/>
              </a:lnSpc>
              <a:spcBef>
                <a:spcPts val="0"/>
              </a:spcBef>
              <a:spcAft>
                <a:spcPts val="0"/>
              </a:spcAft>
              <a:buClr>
                <a:srgbClr val="FFFFFF"/>
              </a:buClr>
              <a:buSzPts val="4600"/>
              <a:buFont typeface="Arial Narrow"/>
              <a:buNone/>
            </a:pPr>
            <a:r>
              <a:rPr b="1" lang="en-US" sz="8000">
                <a:solidFill>
                  <a:srgbClr val="FFFFFF"/>
                </a:solidFill>
                <a:latin typeface="Arial Narrow"/>
                <a:ea typeface="Arial Narrow"/>
                <a:cs typeface="Arial Narrow"/>
                <a:sym typeface="Arial Narrow"/>
              </a:rPr>
              <a:t>uwayuc.org/Waitlist</a:t>
            </a: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67"/>
          <p:cNvSpPr/>
          <p:nvPr/>
        </p:nvSpPr>
        <p:spPr>
          <a:xfrm>
            <a:off x="-71042" y="-96486"/>
            <a:ext cx="24597600" cy="13902300"/>
          </a:xfrm>
          <a:prstGeom prst="rect">
            <a:avLst/>
          </a:prstGeom>
          <a:solidFill>
            <a:srgbClr val="2B2D76"/>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386" name="Google Shape;386;p67"/>
          <p:cNvSpPr txBox="1"/>
          <p:nvPr/>
        </p:nvSpPr>
        <p:spPr>
          <a:xfrm>
            <a:off x="3104150" y="3494800"/>
            <a:ext cx="18247200" cy="14382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9200"/>
              <a:buFont typeface="Arial"/>
              <a:buNone/>
            </a:pPr>
            <a:r>
              <a:rPr b="1" lang="en-US" sz="9200">
                <a:solidFill>
                  <a:srgbClr val="FFFFFF"/>
                </a:solidFill>
              </a:rPr>
              <a:t>michaelanng@unitedwayuc.org</a:t>
            </a:r>
            <a:endParaRPr b="1" sz="9200">
              <a:solidFill>
                <a:srgbClr val="FFFFFF"/>
              </a:solidFill>
            </a:endParaRPr>
          </a:p>
          <a:p>
            <a:pPr indent="0" lvl="0" marL="0" marR="0" rtl="0" algn="ctr">
              <a:lnSpc>
                <a:spcPct val="100000"/>
              </a:lnSpc>
              <a:spcBef>
                <a:spcPts val="0"/>
              </a:spcBef>
              <a:spcAft>
                <a:spcPts val="0"/>
              </a:spcAft>
              <a:buClr>
                <a:srgbClr val="FFFFFF"/>
              </a:buClr>
              <a:buSzPts val="9200"/>
              <a:buFont typeface="Arial"/>
              <a:buNone/>
            </a:pPr>
            <a:r>
              <a:rPr b="1" lang="en-US" sz="9200">
                <a:solidFill>
                  <a:srgbClr val="FFFFFF"/>
                </a:solidFill>
              </a:rPr>
              <a:t>801-691-5336</a:t>
            </a:r>
            <a:endParaRPr b="1" sz="9200">
              <a:solidFill>
                <a:srgbClr val="FFFFFF"/>
              </a:solidFill>
            </a:endParaRPr>
          </a:p>
          <a:p>
            <a:pPr indent="0" lvl="0" marL="0" marR="0" rtl="0" algn="ctr">
              <a:lnSpc>
                <a:spcPct val="100000"/>
              </a:lnSpc>
              <a:spcBef>
                <a:spcPts val="0"/>
              </a:spcBef>
              <a:spcAft>
                <a:spcPts val="0"/>
              </a:spcAft>
              <a:buClr>
                <a:srgbClr val="FFFFFF"/>
              </a:buClr>
              <a:buSzPts val="9200"/>
              <a:buFont typeface="Arial"/>
              <a:buNone/>
            </a:pPr>
            <a:r>
              <a:rPr b="1" i="0" lang="en-US" sz="6800" u="none" cap="none" strike="noStrike">
                <a:solidFill>
                  <a:srgbClr val="FFFFFF"/>
                </a:solidFill>
                <a:latin typeface="Arial"/>
                <a:ea typeface="Arial"/>
                <a:cs typeface="Arial"/>
                <a:sym typeface="Arial"/>
              </a:rPr>
              <a:t>EveryDayStrong.org</a:t>
            </a:r>
            <a:endParaRPr sz="100"/>
          </a:p>
        </p:txBody>
      </p:sp>
      <p:grpSp>
        <p:nvGrpSpPr>
          <p:cNvPr id="387" name="Google Shape;387;p67"/>
          <p:cNvGrpSpPr/>
          <p:nvPr/>
        </p:nvGrpSpPr>
        <p:grpSpPr>
          <a:xfrm>
            <a:off x="9923523" y="7100117"/>
            <a:ext cx="4023491" cy="2100522"/>
            <a:chOff x="0" y="685800"/>
            <a:chExt cx="4023491" cy="2100522"/>
          </a:xfrm>
        </p:grpSpPr>
        <p:pic>
          <p:nvPicPr>
            <p:cNvPr descr="EDS slide deck assets-23.png" id="388" name="Google Shape;388;p67"/>
            <p:cNvPicPr preferRelativeResize="0"/>
            <p:nvPr/>
          </p:nvPicPr>
          <p:blipFill rotWithShape="1">
            <a:blip r:embed="rId3">
              <a:alphaModFix/>
            </a:blip>
            <a:srcRect b="0" l="0" r="0" t="0"/>
            <a:stretch/>
          </p:blipFill>
          <p:spPr>
            <a:xfrm>
              <a:off x="0" y="685800"/>
              <a:ext cx="2007393" cy="2098638"/>
            </a:xfrm>
            <a:prstGeom prst="rect">
              <a:avLst/>
            </a:prstGeom>
            <a:noFill/>
            <a:ln>
              <a:noFill/>
            </a:ln>
          </p:spPr>
        </p:pic>
        <p:pic>
          <p:nvPicPr>
            <p:cNvPr descr="EDS slide deck assets-24.png" id="389" name="Google Shape;389;p67"/>
            <p:cNvPicPr preferRelativeResize="0"/>
            <p:nvPr/>
          </p:nvPicPr>
          <p:blipFill rotWithShape="1">
            <a:blip r:embed="rId4">
              <a:alphaModFix/>
            </a:blip>
            <a:srcRect b="0" l="0" r="0" t="0"/>
            <a:stretch/>
          </p:blipFill>
          <p:spPr>
            <a:xfrm>
              <a:off x="2016098" y="687684"/>
              <a:ext cx="2007393" cy="2098638"/>
            </a:xfrm>
            <a:prstGeom prst="rect">
              <a:avLst/>
            </a:prstGeom>
            <a:noFill/>
            <a:ln>
              <a:noFill/>
            </a:ln>
          </p:spPr>
        </p:pic>
      </p:grpSp>
      <p:pic>
        <p:nvPicPr>
          <p:cNvPr descr="White outline (EPS) - Lock-up Vertical.pdf" id="390" name="Google Shape;390;p67"/>
          <p:cNvPicPr preferRelativeResize="0"/>
          <p:nvPr/>
        </p:nvPicPr>
        <p:blipFill rotWithShape="1">
          <a:blip r:embed="rId5">
            <a:alphaModFix/>
          </a:blip>
          <a:srcRect b="0" l="0" r="0" t="0"/>
          <a:stretch/>
        </p:blipFill>
        <p:spPr>
          <a:xfrm>
            <a:off x="10380860" y="10345373"/>
            <a:ext cx="3249283" cy="2015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2"/>
          <p:cNvSpPr/>
          <p:nvPr/>
        </p:nvSpPr>
        <p:spPr>
          <a:xfrm>
            <a:off x="-59730" y="-114102"/>
            <a:ext cx="24597600" cy="13902300"/>
          </a:xfrm>
          <a:prstGeom prst="rect">
            <a:avLst/>
          </a:prstGeom>
          <a:solidFill>
            <a:srgbClr val="FBFFFF"/>
          </a:solid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1" i="0" sz="3200" u="none" cap="none" strike="noStrike">
              <a:solidFill>
                <a:srgbClr val="000000"/>
              </a:solidFill>
              <a:latin typeface="Helvetica Neue"/>
              <a:ea typeface="Helvetica Neue"/>
              <a:cs typeface="Helvetica Neue"/>
              <a:sym typeface="Helvetica Neue"/>
            </a:endParaRPr>
          </a:p>
        </p:txBody>
      </p:sp>
      <p:sp>
        <p:nvSpPr>
          <p:cNvPr id="230" name="Google Shape;230;p42"/>
          <p:cNvSpPr txBox="1"/>
          <p:nvPr>
            <p:ph idx="4294967295" type="subTitle"/>
          </p:nvPr>
        </p:nvSpPr>
        <p:spPr>
          <a:xfrm>
            <a:off x="1401250" y="852575"/>
            <a:ext cx="20038500" cy="2454000"/>
          </a:xfrm>
          <a:prstGeom prst="rect">
            <a:avLst/>
          </a:prstGeom>
          <a:noFill/>
          <a:ln>
            <a:noFill/>
          </a:ln>
        </p:spPr>
        <p:txBody>
          <a:bodyPr anchorCtr="0" anchor="t" bIns="71425" lIns="71425" spcFirstLastPara="1" rIns="71425" wrap="square" tIns="71425">
            <a:noAutofit/>
          </a:bodyPr>
          <a:lstStyle/>
          <a:p>
            <a:pPr indent="0" lvl="0" marL="0" marR="0" rtl="0" algn="l">
              <a:lnSpc>
                <a:spcPct val="120000"/>
              </a:lnSpc>
              <a:spcBef>
                <a:spcPts val="0"/>
              </a:spcBef>
              <a:spcAft>
                <a:spcPts val="0"/>
              </a:spcAft>
              <a:buClr>
                <a:srgbClr val="383F89"/>
              </a:buClr>
              <a:buSzPts val="11500"/>
              <a:buFont typeface="Arial Narrow"/>
              <a:buNone/>
            </a:pPr>
            <a:r>
              <a:rPr b="0" i="0" lang="en-US" sz="11500" u="none" cap="none" strike="noStrike">
                <a:solidFill>
                  <a:srgbClr val="383F89"/>
                </a:solidFill>
                <a:latin typeface="Oswald"/>
                <a:ea typeface="Oswald"/>
                <a:cs typeface="Oswald"/>
                <a:sym typeface="Oswald"/>
              </a:rPr>
              <a:t>What could be causing this?</a:t>
            </a:r>
            <a:endParaRPr b="0">
              <a:latin typeface="Oswald"/>
              <a:ea typeface="Oswald"/>
              <a:cs typeface="Oswald"/>
              <a:sym typeface="Oswald"/>
            </a:endParaRPr>
          </a:p>
        </p:txBody>
      </p:sp>
      <p:pic>
        <p:nvPicPr>
          <p:cNvPr descr="EDS slide deck assets-08.png" id="231" name="Google Shape;231;p42"/>
          <p:cNvPicPr preferRelativeResize="0"/>
          <p:nvPr/>
        </p:nvPicPr>
        <p:blipFill rotWithShape="1">
          <a:blip r:embed="rId3">
            <a:alphaModFix/>
          </a:blip>
          <a:srcRect b="0" l="0" r="0" t="0"/>
          <a:stretch/>
        </p:blipFill>
        <p:spPr>
          <a:xfrm>
            <a:off x="1146921" y="4384139"/>
            <a:ext cx="5667228" cy="6954475"/>
          </a:xfrm>
          <a:prstGeom prst="rect">
            <a:avLst/>
          </a:prstGeom>
          <a:noFill/>
          <a:ln>
            <a:noFill/>
          </a:ln>
        </p:spPr>
      </p:pic>
      <p:pic>
        <p:nvPicPr>
          <p:cNvPr descr="EDS slide deck assets-09.png" id="232" name="Google Shape;232;p42"/>
          <p:cNvPicPr preferRelativeResize="0"/>
          <p:nvPr/>
        </p:nvPicPr>
        <p:blipFill rotWithShape="1">
          <a:blip r:embed="rId4">
            <a:alphaModFix/>
          </a:blip>
          <a:srcRect b="0" l="0" r="0" t="0"/>
          <a:stretch/>
        </p:blipFill>
        <p:spPr>
          <a:xfrm>
            <a:off x="16343985" y="4224654"/>
            <a:ext cx="7123114" cy="7273479"/>
          </a:xfrm>
          <a:prstGeom prst="rect">
            <a:avLst/>
          </a:prstGeom>
          <a:noFill/>
          <a:ln>
            <a:noFill/>
          </a:ln>
        </p:spPr>
      </p:pic>
      <p:pic>
        <p:nvPicPr>
          <p:cNvPr descr="EDS slide deck assets-10.png" id="233" name="Google Shape;233;p42"/>
          <p:cNvPicPr preferRelativeResize="0"/>
          <p:nvPr/>
        </p:nvPicPr>
        <p:blipFill rotWithShape="1">
          <a:blip r:embed="rId5">
            <a:alphaModFix/>
          </a:blip>
          <a:srcRect b="0" l="0" r="0" t="0"/>
          <a:stretch/>
        </p:blipFill>
        <p:spPr>
          <a:xfrm>
            <a:off x="9092483" y="4206516"/>
            <a:ext cx="5667227" cy="63752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EDS slide deck assets-11.png" id="238" name="Google Shape;238;p43"/>
          <p:cNvPicPr preferRelativeResize="0"/>
          <p:nvPr/>
        </p:nvPicPr>
        <p:blipFill rotWithShape="1">
          <a:blip r:embed="rId3">
            <a:alphaModFix/>
          </a:blip>
          <a:srcRect b="0" l="0" r="0" t="0"/>
          <a:stretch/>
        </p:blipFill>
        <p:spPr>
          <a:xfrm>
            <a:off x="5148361" y="0"/>
            <a:ext cx="14087278" cy="13716002"/>
          </a:xfrm>
          <a:prstGeom prst="rect">
            <a:avLst/>
          </a:prstGeom>
          <a:noFill/>
          <a:ln>
            <a:noFill/>
          </a:ln>
        </p:spPr>
      </p:pic>
      <p:sp>
        <p:nvSpPr>
          <p:cNvPr id="239" name="Google Shape;239;p43"/>
          <p:cNvSpPr txBox="1"/>
          <p:nvPr/>
        </p:nvSpPr>
        <p:spPr>
          <a:xfrm>
            <a:off x="939800" y="1455351"/>
            <a:ext cx="6090600" cy="2360400"/>
          </a:xfrm>
          <a:prstGeom prst="rect">
            <a:avLst/>
          </a:prstGeom>
          <a:noFill/>
          <a:ln>
            <a:noFill/>
          </a:ln>
        </p:spPr>
        <p:txBody>
          <a:bodyPr anchorCtr="0" anchor="ctr" bIns="71425" lIns="71425" spcFirstLastPara="1" rIns="71425" wrap="square" tIns="71425">
            <a:noAutofit/>
          </a:bodyPr>
          <a:lstStyle/>
          <a:p>
            <a:pPr indent="0" lvl="0" marL="0" marR="0" rtl="0" algn="r">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Environmental:</a:t>
            </a:r>
            <a:endParaRPr/>
          </a:p>
          <a:p>
            <a:pPr indent="0" lvl="0" marL="0" marR="0" rtl="0" algn="r">
              <a:lnSpc>
                <a:spcPct val="120000"/>
              </a:lnSpc>
              <a:spcBef>
                <a:spcPts val="0"/>
              </a:spcBef>
              <a:spcAft>
                <a:spcPts val="0"/>
              </a:spcAft>
              <a:buClr>
                <a:srgbClr val="383F89"/>
              </a:buClr>
              <a:buSzPts val="4000"/>
              <a:buFont typeface="Arial"/>
              <a:buNone/>
            </a:pPr>
            <a:r>
              <a:rPr b="0" i="0" lang="en-US" sz="4000" u="none" cap="none" strike="noStrike">
                <a:solidFill>
                  <a:srgbClr val="383F89"/>
                </a:solidFill>
                <a:latin typeface="Arial"/>
                <a:ea typeface="Arial"/>
                <a:cs typeface="Arial"/>
                <a:sym typeface="Arial"/>
              </a:rPr>
              <a:t>Focus on the conditions, clothing, weather, timing</a:t>
            </a:r>
            <a:endParaRPr/>
          </a:p>
        </p:txBody>
      </p:sp>
      <p:sp>
        <p:nvSpPr>
          <p:cNvPr id="240" name="Google Shape;240;p43"/>
          <p:cNvSpPr txBox="1"/>
          <p:nvPr/>
        </p:nvSpPr>
        <p:spPr>
          <a:xfrm>
            <a:off x="266794" y="4979669"/>
            <a:ext cx="5616900" cy="3837600"/>
          </a:xfrm>
          <a:prstGeom prst="rect">
            <a:avLst/>
          </a:prstGeom>
          <a:noFill/>
          <a:ln>
            <a:noFill/>
          </a:ln>
        </p:spPr>
        <p:txBody>
          <a:bodyPr anchorCtr="0" anchor="ctr" bIns="71425" lIns="71425" spcFirstLastPara="1" rIns="71425" wrap="square" tIns="71425">
            <a:noAutofit/>
          </a:bodyPr>
          <a:lstStyle/>
          <a:p>
            <a:pPr indent="0" lvl="0" marL="0" marR="0" rtl="0" algn="r">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Educational: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Focus on education or the person’s knowledge about physiology, the course</a:t>
            </a:r>
            <a:endParaRPr/>
          </a:p>
        </p:txBody>
      </p:sp>
      <p:sp>
        <p:nvSpPr>
          <p:cNvPr id="241" name="Google Shape;241;p43"/>
          <p:cNvSpPr txBox="1"/>
          <p:nvPr/>
        </p:nvSpPr>
        <p:spPr>
          <a:xfrm>
            <a:off x="0" y="9453019"/>
            <a:ext cx="7137300" cy="3099000"/>
          </a:xfrm>
          <a:prstGeom prst="rect">
            <a:avLst/>
          </a:prstGeom>
          <a:noFill/>
          <a:ln>
            <a:noFill/>
          </a:ln>
        </p:spPr>
        <p:txBody>
          <a:bodyPr anchorCtr="0" anchor="ctr" bIns="71425" lIns="71425" spcFirstLastPara="1" rIns="71425" wrap="square" tIns="71425">
            <a:noAutofit/>
          </a:bodyPr>
          <a:lstStyle/>
          <a:p>
            <a:pPr indent="0" lvl="0" marL="0" marR="0" rtl="0" algn="r">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Social: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Focus on peer motivation, training together, bigger cheering section</a:t>
            </a:r>
            <a:endParaRPr/>
          </a:p>
        </p:txBody>
      </p:sp>
      <p:sp>
        <p:nvSpPr>
          <p:cNvPr id="242" name="Google Shape;242;p43"/>
          <p:cNvSpPr txBox="1"/>
          <p:nvPr/>
        </p:nvSpPr>
        <p:spPr>
          <a:xfrm>
            <a:off x="17509580" y="1312885"/>
            <a:ext cx="5934600" cy="3099000"/>
          </a:xfrm>
          <a:prstGeom prst="rect">
            <a:avLst/>
          </a:prstGeom>
          <a:noFill/>
          <a:ln>
            <a:noFill/>
          </a:ln>
        </p:spPr>
        <p:txBody>
          <a:bodyPr anchorCtr="0" anchor="ctr" bIns="71425" lIns="71425" spcFirstLastPara="1" rIns="71425" wrap="square" tIns="71425">
            <a:noAutofit/>
          </a:bodyPr>
          <a:lstStyle/>
          <a:p>
            <a:pPr indent="0" lvl="0" marL="0" marR="0" rtl="0" algn="l">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Biological:</a:t>
            </a:r>
            <a:endParaRPr/>
          </a:p>
          <a:p>
            <a:pPr indent="0" lvl="0" marL="0" marR="0" rtl="0" algn="l">
              <a:lnSpc>
                <a:spcPct val="120000"/>
              </a:lnSpc>
              <a:spcBef>
                <a:spcPts val="0"/>
              </a:spcBef>
              <a:spcAft>
                <a:spcPts val="0"/>
              </a:spcAft>
              <a:buClr>
                <a:srgbClr val="383F89"/>
              </a:buClr>
              <a:buSzPts val="4000"/>
              <a:buFont typeface="Arial"/>
              <a:buNone/>
            </a:pPr>
            <a:r>
              <a:rPr b="0" i="0" lang="en-US" sz="4000" u="none" cap="none" strike="noStrike">
                <a:solidFill>
                  <a:srgbClr val="383F89"/>
                </a:solidFill>
                <a:latin typeface="Arial"/>
                <a:ea typeface="Arial"/>
                <a:cs typeface="Arial"/>
                <a:sym typeface="Arial"/>
              </a:rPr>
              <a:t>Focus on better sleep, nutrition, stretching, weight, genetics</a:t>
            </a:r>
            <a:endParaRPr/>
          </a:p>
        </p:txBody>
      </p:sp>
      <p:sp>
        <p:nvSpPr>
          <p:cNvPr id="243" name="Google Shape;243;p43"/>
          <p:cNvSpPr txBox="1"/>
          <p:nvPr/>
        </p:nvSpPr>
        <p:spPr>
          <a:xfrm>
            <a:off x="18500180" y="5593078"/>
            <a:ext cx="4944000" cy="3030900"/>
          </a:xfrm>
          <a:prstGeom prst="rect">
            <a:avLst/>
          </a:prstGeom>
          <a:noFill/>
          <a:ln>
            <a:noFill/>
          </a:ln>
        </p:spPr>
        <p:txBody>
          <a:bodyPr anchorCtr="0" anchor="ctr" bIns="71425" lIns="71425" spcFirstLastPara="1" rIns="71425" wrap="square" tIns="71425">
            <a:noAutofit/>
          </a:bodyPr>
          <a:lstStyle/>
          <a:p>
            <a:pPr indent="0" lvl="0" marL="0" marR="0" rtl="0" algn="l">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Psychological: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Focus on ways to improve motivation or self-reflection</a:t>
            </a:r>
            <a:endParaRPr/>
          </a:p>
        </p:txBody>
      </p:sp>
      <p:sp>
        <p:nvSpPr>
          <p:cNvPr id="244" name="Google Shape;244;p43"/>
          <p:cNvSpPr txBox="1"/>
          <p:nvPr/>
        </p:nvSpPr>
        <p:spPr>
          <a:xfrm>
            <a:off x="17509580" y="9805370"/>
            <a:ext cx="6442500" cy="2360400"/>
          </a:xfrm>
          <a:prstGeom prst="rect">
            <a:avLst/>
          </a:prstGeom>
          <a:noFill/>
          <a:ln>
            <a:noFill/>
          </a:ln>
        </p:spPr>
        <p:txBody>
          <a:bodyPr anchorCtr="0" anchor="ctr" bIns="71425" lIns="71425" spcFirstLastPara="1" rIns="71425" wrap="square" tIns="71425">
            <a:noAutofit/>
          </a:bodyPr>
          <a:lstStyle/>
          <a:p>
            <a:pPr indent="0" lvl="0" marL="0" marR="0" rtl="0" algn="l">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Spiritual: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Focus on prayer, faith, spiritual preparation</a:t>
            </a:r>
            <a:endParaRPr/>
          </a:p>
        </p:txBody>
      </p:sp>
      <p:sp>
        <p:nvSpPr>
          <p:cNvPr id="245" name="Google Shape;245;p43"/>
          <p:cNvSpPr txBox="1"/>
          <p:nvPr/>
        </p:nvSpPr>
        <p:spPr>
          <a:xfrm>
            <a:off x="7480936" y="5554760"/>
            <a:ext cx="9422100" cy="26064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383F89"/>
              </a:buClr>
              <a:buSzPts val="8000"/>
              <a:buFont typeface="Arial Narrow"/>
              <a:buNone/>
            </a:pPr>
            <a:r>
              <a:rPr b="1" i="0" lang="en-US" sz="8000" u="none" cap="none" strike="noStrike">
                <a:solidFill>
                  <a:srgbClr val="383F89"/>
                </a:solidFill>
                <a:latin typeface="Arial Narrow"/>
                <a:ea typeface="Arial Narrow"/>
                <a:cs typeface="Arial Narrow"/>
                <a:sym typeface="Arial Narrow"/>
              </a:rPr>
              <a:t>The marathon runner: </a:t>
            </a:r>
            <a:br>
              <a:rPr b="1" i="0" lang="en-US" sz="8000" u="none" cap="none" strike="noStrike">
                <a:solidFill>
                  <a:srgbClr val="383F89"/>
                </a:solidFill>
                <a:latin typeface="Arial Narrow"/>
                <a:ea typeface="Arial Narrow"/>
                <a:cs typeface="Arial Narrow"/>
                <a:sym typeface="Arial Narrow"/>
              </a:rPr>
            </a:br>
            <a:r>
              <a:rPr lang="en-US" sz="8000">
                <a:solidFill>
                  <a:srgbClr val="383F89"/>
                </a:solidFill>
                <a:latin typeface="Arial Narrow"/>
                <a:ea typeface="Arial Narrow"/>
                <a:cs typeface="Arial Narrow"/>
                <a:sym typeface="Arial Narrow"/>
              </a:rPr>
              <a:t>why does someone fail?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nvSpPr>
        <p:spPr>
          <a:xfrm>
            <a:off x="152401" y="4913719"/>
            <a:ext cx="5774400" cy="3837600"/>
          </a:xfrm>
          <a:prstGeom prst="rect">
            <a:avLst/>
          </a:prstGeom>
          <a:noFill/>
          <a:ln>
            <a:noFill/>
          </a:ln>
        </p:spPr>
        <p:txBody>
          <a:bodyPr anchorCtr="0" anchor="ctr" bIns="71425" lIns="71425" spcFirstLastPara="1" rIns="71425" wrap="square" tIns="71425">
            <a:noAutofit/>
          </a:bodyPr>
          <a:lstStyle/>
          <a:p>
            <a:pPr indent="0" lvl="0" marL="0" marR="0" rtl="0" algn="r">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Educational: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Coping skills, knowledge of how mental health works, “decrease the stigma”</a:t>
            </a:r>
            <a:endParaRPr b="1" i="0" sz="4000" u="none" cap="none" strike="noStrike">
              <a:solidFill>
                <a:srgbClr val="000000"/>
              </a:solidFill>
              <a:latin typeface="Helvetica Neue"/>
              <a:ea typeface="Helvetica Neue"/>
              <a:cs typeface="Helvetica Neue"/>
              <a:sym typeface="Helvetica Neue"/>
            </a:endParaRPr>
          </a:p>
        </p:txBody>
      </p:sp>
      <p:pic>
        <p:nvPicPr>
          <p:cNvPr descr="EDS slide deck assets-12.png" id="251" name="Google Shape;251;p44"/>
          <p:cNvPicPr preferRelativeResize="0"/>
          <p:nvPr/>
        </p:nvPicPr>
        <p:blipFill rotWithShape="1">
          <a:blip r:embed="rId3">
            <a:alphaModFix/>
          </a:blip>
          <a:srcRect b="0" l="0" r="0" t="0"/>
          <a:stretch/>
        </p:blipFill>
        <p:spPr>
          <a:xfrm>
            <a:off x="5148361" y="0"/>
            <a:ext cx="14087278" cy="13716002"/>
          </a:xfrm>
          <a:prstGeom prst="rect">
            <a:avLst/>
          </a:prstGeom>
          <a:noFill/>
          <a:ln>
            <a:noFill/>
          </a:ln>
        </p:spPr>
      </p:pic>
      <p:sp>
        <p:nvSpPr>
          <p:cNvPr id="252" name="Google Shape;252;p44"/>
          <p:cNvSpPr txBox="1"/>
          <p:nvPr/>
        </p:nvSpPr>
        <p:spPr>
          <a:xfrm>
            <a:off x="7920456" y="4939206"/>
            <a:ext cx="7845900" cy="3837600"/>
          </a:xfrm>
          <a:prstGeom prst="rect">
            <a:avLst/>
          </a:prstGeom>
          <a:noFill/>
          <a:ln>
            <a:noFill/>
          </a:ln>
        </p:spPr>
        <p:txBody>
          <a:bodyPr anchorCtr="0" anchor="ctr" bIns="71425" lIns="71425" spcFirstLastPara="1" rIns="71425" wrap="square" tIns="71425">
            <a:noAutofit/>
          </a:bodyPr>
          <a:lstStyle/>
          <a:p>
            <a:pPr indent="0" lvl="0" marL="0" marR="0" rtl="0" algn="ctr">
              <a:lnSpc>
                <a:spcPct val="100000"/>
              </a:lnSpc>
              <a:spcBef>
                <a:spcPts val="0"/>
              </a:spcBef>
              <a:spcAft>
                <a:spcPts val="0"/>
              </a:spcAft>
              <a:buClr>
                <a:srgbClr val="383F89"/>
              </a:buClr>
              <a:buSzPts val="8000"/>
              <a:buFont typeface="Arial Narrow"/>
              <a:buNone/>
            </a:pPr>
            <a:r>
              <a:rPr b="1" i="0" lang="en-US" sz="8000" u="none" cap="none" strike="noStrike">
                <a:solidFill>
                  <a:srgbClr val="383F89"/>
                </a:solidFill>
                <a:latin typeface="Arial Narrow"/>
                <a:ea typeface="Arial Narrow"/>
                <a:cs typeface="Arial Narrow"/>
                <a:sym typeface="Arial Narrow"/>
              </a:rPr>
              <a:t>What if it were an anxious or depressed child? </a:t>
            </a:r>
            <a:endParaRPr/>
          </a:p>
        </p:txBody>
      </p:sp>
      <p:sp>
        <p:nvSpPr>
          <p:cNvPr id="253" name="Google Shape;253;p44"/>
          <p:cNvSpPr txBox="1"/>
          <p:nvPr/>
        </p:nvSpPr>
        <p:spPr>
          <a:xfrm>
            <a:off x="941748" y="1555172"/>
            <a:ext cx="5932800" cy="2360400"/>
          </a:xfrm>
          <a:prstGeom prst="rect">
            <a:avLst/>
          </a:prstGeom>
          <a:noFill/>
          <a:ln>
            <a:noFill/>
          </a:ln>
        </p:spPr>
        <p:txBody>
          <a:bodyPr anchorCtr="0" anchor="ctr" bIns="71425" lIns="71425" spcFirstLastPara="1" rIns="71425" wrap="square" tIns="71425">
            <a:noAutofit/>
          </a:bodyPr>
          <a:lstStyle/>
          <a:p>
            <a:pPr indent="0" lvl="0" marL="0" marR="0" rtl="0" algn="r">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Environmental:</a:t>
            </a:r>
            <a:endParaRPr/>
          </a:p>
          <a:p>
            <a:pPr indent="0" lvl="0" marL="0" marR="0" rtl="0" algn="r">
              <a:lnSpc>
                <a:spcPct val="120000"/>
              </a:lnSpc>
              <a:spcBef>
                <a:spcPts val="0"/>
              </a:spcBef>
              <a:spcAft>
                <a:spcPts val="0"/>
              </a:spcAft>
              <a:buClr>
                <a:srgbClr val="383F89"/>
              </a:buClr>
              <a:buSzPts val="4000"/>
              <a:buFont typeface="Arial"/>
              <a:buNone/>
            </a:pPr>
            <a:r>
              <a:rPr b="0" i="0" lang="en-US" sz="4000" u="none" cap="none" strike="noStrike">
                <a:solidFill>
                  <a:srgbClr val="383F89"/>
                </a:solidFill>
                <a:latin typeface="Arial"/>
                <a:ea typeface="Arial"/>
                <a:cs typeface="Arial"/>
                <a:sym typeface="Arial"/>
              </a:rPr>
              <a:t>School, church, cell phones, altitude, culture</a:t>
            </a:r>
            <a:endParaRPr/>
          </a:p>
        </p:txBody>
      </p:sp>
      <p:sp>
        <p:nvSpPr>
          <p:cNvPr id="254" name="Google Shape;254;p44"/>
          <p:cNvSpPr txBox="1"/>
          <p:nvPr/>
        </p:nvSpPr>
        <p:spPr>
          <a:xfrm>
            <a:off x="487236" y="9881600"/>
            <a:ext cx="6447000" cy="2360400"/>
          </a:xfrm>
          <a:prstGeom prst="rect">
            <a:avLst/>
          </a:prstGeom>
          <a:noFill/>
          <a:ln>
            <a:noFill/>
          </a:ln>
        </p:spPr>
        <p:txBody>
          <a:bodyPr anchorCtr="0" anchor="ctr" bIns="71425" lIns="71425" spcFirstLastPara="1" rIns="71425" wrap="square" tIns="71425">
            <a:noAutofit/>
          </a:bodyPr>
          <a:lstStyle/>
          <a:p>
            <a:pPr indent="0" lvl="0" marL="0" marR="0" rtl="0" algn="r">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Social: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Lack of support from friends or family, bullying</a:t>
            </a:r>
            <a:endParaRPr b="1" i="0" sz="4000" u="none" cap="none" strike="noStrike">
              <a:solidFill>
                <a:srgbClr val="000000"/>
              </a:solidFill>
              <a:latin typeface="Helvetica Neue"/>
              <a:ea typeface="Helvetica Neue"/>
              <a:cs typeface="Helvetica Neue"/>
              <a:sym typeface="Helvetica Neue"/>
            </a:endParaRPr>
          </a:p>
        </p:txBody>
      </p:sp>
      <p:sp>
        <p:nvSpPr>
          <p:cNvPr id="255" name="Google Shape;255;p44"/>
          <p:cNvSpPr txBox="1"/>
          <p:nvPr/>
        </p:nvSpPr>
        <p:spPr>
          <a:xfrm>
            <a:off x="17479981" y="1201293"/>
            <a:ext cx="6221400" cy="3099000"/>
          </a:xfrm>
          <a:prstGeom prst="rect">
            <a:avLst/>
          </a:prstGeom>
          <a:noFill/>
          <a:ln>
            <a:noFill/>
          </a:ln>
        </p:spPr>
        <p:txBody>
          <a:bodyPr anchorCtr="0" anchor="ctr" bIns="71425" lIns="71425" spcFirstLastPara="1" rIns="71425" wrap="square" tIns="71425">
            <a:noAutofit/>
          </a:bodyPr>
          <a:lstStyle/>
          <a:p>
            <a:pPr indent="0" lvl="0" marL="0" marR="0" rtl="0" algn="l">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Biological:</a:t>
            </a:r>
            <a:endParaRPr/>
          </a:p>
          <a:p>
            <a:pPr indent="0" lvl="0" marL="0" marR="0" rtl="0" algn="l">
              <a:lnSpc>
                <a:spcPct val="120000"/>
              </a:lnSpc>
              <a:spcBef>
                <a:spcPts val="0"/>
              </a:spcBef>
              <a:spcAft>
                <a:spcPts val="0"/>
              </a:spcAft>
              <a:buClr>
                <a:srgbClr val="383F89"/>
              </a:buClr>
              <a:buSzPts val="4000"/>
              <a:buFont typeface="Arial"/>
              <a:buNone/>
            </a:pPr>
            <a:r>
              <a:rPr b="0" i="0" lang="en-US" sz="4000" u="none" cap="none" strike="noStrike">
                <a:solidFill>
                  <a:srgbClr val="383F89"/>
                </a:solidFill>
                <a:latin typeface="Arial"/>
                <a:ea typeface="Arial"/>
                <a:cs typeface="Arial"/>
                <a:sym typeface="Arial"/>
              </a:rPr>
              <a:t>Genetics, quality of sleep, chemical imbalances, neurology, diet, exercise</a:t>
            </a:r>
            <a:endParaRPr/>
          </a:p>
        </p:txBody>
      </p:sp>
      <p:sp>
        <p:nvSpPr>
          <p:cNvPr id="256" name="Google Shape;256;p44"/>
          <p:cNvSpPr txBox="1"/>
          <p:nvPr/>
        </p:nvSpPr>
        <p:spPr>
          <a:xfrm>
            <a:off x="18538528" y="5308538"/>
            <a:ext cx="5406900" cy="3099000"/>
          </a:xfrm>
          <a:prstGeom prst="rect">
            <a:avLst/>
          </a:prstGeom>
          <a:noFill/>
          <a:ln>
            <a:noFill/>
          </a:ln>
        </p:spPr>
        <p:txBody>
          <a:bodyPr anchorCtr="0" anchor="ctr" bIns="71425" lIns="71425" spcFirstLastPara="1" rIns="71425" wrap="square" tIns="71425">
            <a:noAutofit/>
          </a:bodyPr>
          <a:lstStyle/>
          <a:p>
            <a:pPr indent="0" lvl="0" marL="0" marR="0" rtl="0" algn="l">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Psychological:</a:t>
            </a:r>
            <a:br>
              <a:rPr b="0"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Focus on ways to improve motivation, self-reflection, therapy </a:t>
            </a:r>
            <a:endParaRPr/>
          </a:p>
        </p:txBody>
      </p:sp>
      <p:sp>
        <p:nvSpPr>
          <p:cNvPr id="257" name="Google Shape;257;p44"/>
          <p:cNvSpPr txBox="1"/>
          <p:nvPr/>
        </p:nvSpPr>
        <p:spPr>
          <a:xfrm>
            <a:off x="17300802" y="9881600"/>
            <a:ext cx="6141300" cy="2360400"/>
          </a:xfrm>
          <a:prstGeom prst="rect">
            <a:avLst/>
          </a:prstGeom>
          <a:noFill/>
          <a:ln>
            <a:noFill/>
          </a:ln>
        </p:spPr>
        <p:txBody>
          <a:bodyPr anchorCtr="0" anchor="ctr" bIns="71425" lIns="71425" spcFirstLastPara="1" rIns="71425" wrap="square" tIns="71425">
            <a:noAutofit/>
          </a:bodyPr>
          <a:lstStyle/>
          <a:p>
            <a:pPr indent="0" lvl="0" marL="0" marR="0" rtl="0" algn="l">
              <a:lnSpc>
                <a:spcPct val="120000"/>
              </a:lnSpc>
              <a:spcBef>
                <a:spcPts val="0"/>
              </a:spcBef>
              <a:spcAft>
                <a:spcPts val="0"/>
              </a:spcAft>
              <a:buClr>
                <a:srgbClr val="383F89"/>
              </a:buClr>
              <a:buSzPts val="4000"/>
              <a:buFont typeface="Arial"/>
              <a:buNone/>
            </a:pPr>
            <a:r>
              <a:rPr b="1" i="0" lang="en-US" sz="4000" u="none" cap="none" strike="noStrike">
                <a:solidFill>
                  <a:srgbClr val="383F89"/>
                </a:solidFill>
                <a:latin typeface="Arial"/>
                <a:ea typeface="Arial"/>
                <a:cs typeface="Arial"/>
                <a:sym typeface="Arial"/>
              </a:rPr>
              <a:t>Spiritual:</a:t>
            </a:r>
            <a:br>
              <a:rPr b="1" i="0" lang="en-US" sz="4000" u="none" cap="none" strike="noStrike">
                <a:solidFill>
                  <a:srgbClr val="383F89"/>
                </a:solidFill>
                <a:latin typeface="Arial"/>
                <a:ea typeface="Arial"/>
                <a:cs typeface="Arial"/>
                <a:sym typeface="Arial"/>
              </a:rPr>
            </a:br>
            <a:r>
              <a:rPr b="0" i="0" lang="en-US" sz="4000" u="none" cap="none" strike="noStrike">
                <a:solidFill>
                  <a:srgbClr val="383F89"/>
                </a:solidFill>
                <a:latin typeface="Arial"/>
                <a:ea typeface="Arial"/>
                <a:cs typeface="Arial"/>
                <a:sym typeface="Arial"/>
              </a:rPr>
              <a:t>Focus on prayer, faith, spiritual preparation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txBox="1"/>
          <p:nvPr>
            <p:ph idx="1" type="subTitle"/>
          </p:nvPr>
        </p:nvSpPr>
        <p:spPr>
          <a:xfrm>
            <a:off x="2090325" y="2552900"/>
            <a:ext cx="9174600" cy="2454000"/>
          </a:xfrm>
          <a:prstGeom prst="rect">
            <a:avLst/>
          </a:prstGeom>
          <a:noFill/>
          <a:ln>
            <a:noFill/>
          </a:ln>
        </p:spPr>
        <p:txBody>
          <a:bodyPr anchorCtr="0" anchor="t" bIns="71425" lIns="71425" spcFirstLastPara="1" rIns="71425" wrap="square" tIns="71425">
            <a:noAutofit/>
          </a:bodyPr>
          <a:lstStyle/>
          <a:p>
            <a:pPr indent="0" lvl="0" marL="0" marR="0" rtl="0" algn="l">
              <a:lnSpc>
                <a:spcPct val="90000"/>
              </a:lnSpc>
              <a:spcBef>
                <a:spcPts val="0"/>
              </a:spcBef>
              <a:spcAft>
                <a:spcPts val="0"/>
              </a:spcAft>
              <a:buClr>
                <a:srgbClr val="FFE8C5"/>
              </a:buClr>
              <a:buSzPts val="6750"/>
              <a:buFont typeface="Arial Black"/>
              <a:buNone/>
            </a:pPr>
            <a:r>
              <a:rPr b="0" i="0" lang="en-US" sz="6750" u="none" cap="none" strike="noStrike">
                <a:solidFill>
                  <a:srgbClr val="FFE8C5"/>
                </a:solidFill>
                <a:latin typeface="Roboto Black"/>
                <a:ea typeface="Roboto Black"/>
                <a:cs typeface="Roboto Black"/>
                <a:sym typeface="Roboto Black"/>
              </a:rPr>
              <a:t>How can you help someone if you don’t know what’s causing the problem?</a:t>
            </a:r>
            <a:endParaRPr b="0" i="0" sz="5200" u="none" cap="none" strike="noStrike">
              <a:solidFill>
                <a:srgbClr val="FFE8C5"/>
              </a:solidFill>
              <a:latin typeface="Roboto Black"/>
              <a:ea typeface="Roboto Black"/>
              <a:cs typeface="Roboto Black"/>
              <a:sym typeface="Roboto Black"/>
            </a:endParaRPr>
          </a:p>
        </p:txBody>
      </p:sp>
      <p:pic>
        <p:nvPicPr>
          <p:cNvPr descr="EDS slide deck assets-13.png" id="263" name="Google Shape;263;p45"/>
          <p:cNvPicPr preferRelativeResize="0"/>
          <p:nvPr/>
        </p:nvPicPr>
        <p:blipFill rotWithShape="1">
          <a:blip r:embed="rId3">
            <a:alphaModFix/>
          </a:blip>
          <a:srcRect b="0" l="0" r="0" t="0"/>
          <a:stretch/>
        </p:blipFill>
        <p:spPr>
          <a:xfrm>
            <a:off x="13540239" y="1714520"/>
            <a:ext cx="11805491" cy="12001481"/>
          </a:xfrm>
          <a:prstGeom prst="rect">
            <a:avLst/>
          </a:prstGeom>
          <a:noFill/>
          <a:ln>
            <a:noFill/>
          </a:ln>
        </p:spPr>
      </p:pic>
      <p:sp>
        <p:nvSpPr>
          <p:cNvPr id="264" name="Google Shape;264;p45"/>
          <p:cNvSpPr/>
          <p:nvPr/>
        </p:nvSpPr>
        <p:spPr>
          <a:xfrm>
            <a:off x="2090325" y="8127800"/>
            <a:ext cx="11724000" cy="1962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6750"/>
              <a:buFont typeface="Arial Black"/>
              <a:buNone/>
            </a:pPr>
            <a:r>
              <a:rPr i="0" lang="en-US" sz="6750" u="none" cap="none" strike="noStrike">
                <a:solidFill>
                  <a:srgbClr val="FFFFFF"/>
                </a:solidFill>
                <a:latin typeface="Roboto Black"/>
                <a:ea typeface="Roboto Black"/>
                <a:cs typeface="Roboto Black"/>
                <a:sym typeface="Roboto Black"/>
              </a:rPr>
              <a:t>Focus on what they need.</a:t>
            </a:r>
            <a:endParaRPr>
              <a:latin typeface="Roboto Black"/>
              <a:ea typeface="Roboto Black"/>
              <a:cs typeface="Roboto Black"/>
              <a:sym typeface="Roboto Bla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46"/>
          <p:cNvPicPr preferRelativeResize="0"/>
          <p:nvPr/>
        </p:nvPicPr>
        <p:blipFill rotWithShape="1">
          <a:blip r:embed="rId3">
            <a:alphaModFix/>
          </a:blip>
          <a:srcRect b="0" l="0" r="0" t="0"/>
          <a:stretch/>
        </p:blipFill>
        <p:spPr>
          <a:xfrm>
            <a:off x="3410074" y="177000"/>
            <a:ext cx="18243324" cy="13362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Bonneville International is on a mission to use our media platforms to help build up families and communities through the EveryDay Strong campaign." id="274" name="Google Shape;274;p47" title="EveryDay Strong Launch">
            <a:hlinkClick r:id="rId3"/>
          </p:cNvPr>
          <p:cNvPicPr preferRelativeResize="0"/>
          <p:nvPr/>
        </p:nvPicPr>
        <p:blipFill>
          <a:blip r:embed="rId4">
            <a:alphaModFix/>
          </a:blip>
          <a:stretch>
            <a:fillRect/>
          </a:stretch>
        </p:blipFill>
        <p:spPr>
          <a:xfrm>
            <a:off x="0" y="-2437682"/>
            <a:ext cx="24384000" cy="1828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txBox="1"/>
          <p:nvPr>
            <p:ph idx="2" type="body"/>
          </p:nvPr>
        </p:nvSpPr>
        <p:spPr>
          <a:xfrm>
            <a:off x="1740825" y="1886025"/>
            <a:ext cx="9957900" cy="2893800"/>
          </a:xfrm>
          <a:prstGeom prst="rect">
            <a:avLst/>
          </a:prstGeom>
          <a:noFill/>
          <a:ln>
            <a:noFill/>
          </a:ln>
        </p:spPr>
        <p:txBody>
          <a:bodyPr anchorCtr="0" anchor="t" bIns="71425" lIns="71425" spcFirstLastPara="1" rIns="71425" wrap="square" tIns="71425">
            <a:noAutofit/>
          </a:bodyPr>
          <a:lstStyle/>
          <a:p>
            <a:pPr indent="0" lvl="0" marL="0" rtl="0" algn="l">
              <a:lnSpc>
                <a:spcPct val="90000"/>
              </a:lnSpc>
              <a:spcBef>
                <a:spcPts val="0"/>
              </a:spcBef>
              <a:spcAft>
                <a:spcPts val="0"/>
              </a:spcAft>
              <a:buClr>
                <a:srgbClr val="FFFFFF"/>
              </a:buClr>
              <a:buSzPts val="12300"/>
              <a:buFont typeface="Arial Black"/>
              <a:buNone/>
            </a:pPr>
            <a:r>
              <a:rPr lang="en-US" sz="12300">
                <a:solidFill>
                  <a:srgbClr val="FFFFFF"/>
                </a:solidFill>
                <a:latin typeface="Arial Black"/>
                <a:ea typeface="Arial Black"/>
                <a:cs typeface="Arial Black"/>
                <a:sym typeface="Arial Black"/>
              </a:rPr>
              <a:t>Lens shift</a:t>
            </a:r>
            <a:endParaRPr/>
          </a:p>
          <a:p>
            <a:pPr indent="0" lvl="0" marL="0" rtl="0" algn="l">
              <a:lnSpc>
                <a:spcPct val="90000"/>
              </a:lnSpc>
              <a:spcBef>
                <a:spcPts val="0"/>
              </a:spcBef>
              <a:spcAft>
                <a:spcPts val="0"/>
              </a:spcAft>
              <a:buClr>
                <a:srgbClr val="FFFFFF"/>
              </a:buClr>
              <a:buSzPts val="5200"/>
              <a:buFont typeface="Arial Black"/>
              <a:buNone/>
            </a:pPr>
            <a:r>
              <a:t/>
            </a:r>
            <a:endParaRPr/>
          </a:p>
          <a:p>
            <a:pPr indent="-431800" lvl="0" marL="914400" rtl="0" algn="l">
              <a:lnSpc>
                <a:spcPct val="90000"/>
              </a:lnSpc>
              <a:spcBef>
                <a:spcPts val="0"/>
              </a:spcBef>
              <a:spcAft>
                <a:spcPts val="0"/>
              </a:spcAft>
              <a:buClr>
                <a:srgbClr val="FFFFFF"/>
              </a:buClr>
              <a:buSzPts val="3200"/>
              <a:buChar char="●"/>
            </a:pPr>
            <a:r>
              <a:rPr lang="en-US" sz="6700">
                <a:solidFill>
                  <a:srgbClr val="FFFFFF"/>
                </a:solidFill>
                <a:latin typeface="Arial Black"/>
                <a:ea typeface="Arial Black"/>
                <a:cs typeface="Arial Black"/>
                <a:sym typeface="Arial Black"/>
              </a:rPr>
              <a:t>Focus on what YOU can do,</a:t>
            </a:r>
            <a:r>
              <a:rPr lang="en-US"/>
              <a:t> </a:t>
            </a:r>
            <a:r>
              <a:rPr lang="en-US" sz="6700">
                <a:solidFill>
                  <a:srgbClr val="FFFFFF"/>
                </a:solidFill>
                <a:latin typeface="Arial Black"/>
                <a:ea typeface="Arial Black"/>
                <a:cs typeface="Arial Black"/>
                <a:sym typeface="Arial Black"/>
              </a:rPr>
              <a:t>NOT on what THEY need to change</a:t>
            </a:r>
            <a:endParaRPr sz="6700">
              <a:solidFill>
                <a:srgbClr val="FFFFFF"/>
              </a:solidFill>
              <a:latin typeface="Arial Black"/>
              <a:ea typeface="Arial Black"/>
              <a:cs typeface="Arial Black"/>
              <a:sym typeface="Arial Black"/>
            </a:endParaRPr>
          </a:p>
          <a:p>
            <a:pPr indent="0" lvl="0" marL="1371600" rtl="0" algn="l">
              <a:lnSpc>
                <a:spcPct val="90000"/>
              </a:lnSpc>
              <a:spcBef>
                <a:spcPts val="0"/>
              </a:spcBef>
              <a:spcAft>
                <a:spcPts val="0"/>
              </a:spcAft>
              <a:buNone/>
            </a:pPr>
            <a:r>
              <a:t/>
            </a:r>
            <a:endParaRPr sz="6700">
              <a:solidFill>
                <a:srgbClr val="FFFFFF"/>
              </a:solidFill>
              <a:latin typeface="Arial Black"/>
              <a:ea typeface="Arial Black"/>
              <a:cs typeface="Arial Black"/>
              <a:sym typeface="Arial Black"/>
            </a:endParaRPr>
          </a:p>
          <a:p>
            <a:pPr indent="-654050" lvl="0" marL="914400" rtl="0" algn="l">
              <a:lnSpc>
                <a:spcPct val="90000"/>
              </a:lnSpc>
              <a:spcBef>
                <a:spcPts val="0"/>
              </a:spcBef>
              <a:spcAft>
                <a:spcPts val="0"/>
              </a:spcAft>
              <a:buClr>
                <a:srgbClr val="FFFFFF"/>
              </a:buClr>
              <a:buSzPts val="6700"/>
              <a:buFont typeface="Arial Black"/>
              <a:buChar char="●"/>
            </a:pPr>
            <a:r>
              <a:rPr lang="en-US" sz="6700">
                <a:solidFill>
                  <a:srgbClr val="FFFFFF"/>
                </a:solidFill>
                <a:latin typeface="Arial Black"/>
                <a:ea typeface="Arial Black"/>
                <a:cs typeface="Arial Black"/>
                <a:sym typeface="Arial Black"/>
              </a:rPr>
              <a:t>Trust that when you do, they will thrive!</a:t>
            </a:r>
            <a:endParaRPr sz="6700">
              <a:solidFill>
                <a:srgbClr val="FFFFFF"/>
              </a:solidFill>
              <a:latin typeface="Arial Black"/>
              <a:ea typeface="Arial Black"/>
              <a:cs typeface="Arial Black"/>
              <a:sym typeface="Arial Black"/>
            </a:endParaRPr>
          </a:p>
        </p:txBody>
      </p:sp>
      <p:pic>
        <p:nvPicPr>
          <p:cNvPr id="280" name="Google Shape;280;p48"/>
          <p:cNvPicPr preferRelativeResize="0"/>
          <p:nvPr/>
        </p:nvPicPr>
        <p:blipFill rotWithShape="1">
          <a:blip r:embed="rId3">
            <a:alphaModFix/>
          </a:blip>
          <a:srcRect b="26879" l="41812" r="8172" t="0"/>
          <a:stretch/>
        </p:blipFill>
        <p:spPr>
          <a:xfrm flipH="1">
            <a:off x="15438375" y="2672625"/>
            <a:ext cx="8109900" cy="73071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veryDay Strong Theme">
  <a:themeElements>
    <a:clrScheme name="Custom 1">
      <a:dk1>
        <a:srgbClr val="10167F"/>
      </a:dk1>
      <a:lt1>
        <a:srgbClr val="FFFFFF"/>
      </a:lt1>
      <a:dk2>
        <a:srgbClr val="5E5E5E"/>
      </a:dk2>
      <a:lt2>
        <a:srgbClr val="D6D5D5"/>
      </a:lt2>
      <a:accent1>
        <a:srgbClr val="F8951D"/>
      </a:accent1>
      <a:accent2>
        <a:srgbClr val="888DBE"/>
      </a:accent2>
      <a:accent3>
        <a:srgbClr val="10167F"/>
      </a:accent3>
      <a:accent4>
        <a:srgbClr val="FED9B3"/>
      </a:accent4>
      <a:accent5>
        <a:srgbClr val="FE230A"/>
      </a:accent5>
      <a:accent6>
        <a:srgbClr val="E9EAEA"/>
      </a:accent6>
      <a:hlink>
        <a:srgbClr val="FFFFF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veryDay Strong Theme">
  <a:themeElements>
    <a:clrScheme name="Custom 1">
      <a:dk1>
        <a:srgbClr val="10167F"/>
      </a:dk1>
      <a:lt1>
        <a:srgbClr val="FFFFFF"/>
      </a:lt1>
      <a:dk2>
        <a:srgbClr val="5E5E5E"/>
      </a:dk2>
      <a:lt2>
        <a:srgbClr val="D6D5D5"/>
      </a:lt2>
      <a:accent1>
        <a:srgbClr val="F8951D"/>
      </a:accent1>
      <a:accent2>
        <a:srgbClr val="888DBE"/>
      </a:accent2>
      <a:accent3>
        <a:srgbClr val="10167F"/>
      </a:accent3>
      <a:accent4>
        <a:srgbClr val="FED9B3"/>
      </a:accent4>
      <a:accent5>
        <a:srgbClr val="FE230A"/>
      </a:accent5>
      <a:accent6>
        <a:srgbClr val="E9EAEA"/>
      </a:accent6>
      <a:hlink>
        <a:srgbClr val="FFFFF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veryDay Strong Theme">
  <a:themeElements>
    <a:clrScheme name="Custom 1">
      <a:dk1>
        <a:srgbClr val="10167F"/>
      </a:dk1>
      <a:lt1>
        <a:srgbClr val="FFFFFF"/>
      </a:lt1>
      <a:dk2>
        <a:srgbClr val="5E5E5E"/>
      </a:dk2>
      <a:lt2>
        <a:srgbClr val="D6D5D5"/>
      </a:lt2>
      <a:accent1>
        <a:srgbClr val="F9A034"/>
      </a:accent1>
      <a:accent2>
        <a:srgbClr val="888DBE"/>
      </a:accent2>
      <a:accent3>
        <a:srgbClr val="10167F"/>
      </a:accent3>
      <a:accent4>
        <a:srgbClr val="FED9B3"/>
      </a:accent4>
      <a:accent5>
        <a:srgbClr val="FE230A"/>
      </a:accent5>
      <a:accent6>
        <a:srgbClr val="E9EAEA"/>
      </a:accent6>
      <a:hlink>
        <a:srgbClr val="FFFFF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