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0" r:id="rId1"/>
  </p:sldMasterIdLst>
  <p:notesMasterIdLst>
    <p:notesMasterId r:id="rId19"/>
  </p:notesMasterIdLst>
  <p:sldIdLst>
    <p:sldId id="256" r:id="rId2"/>
    <p:sldId id="257" r:id="rId3"/>
    <p:sldId id="304" r:id="rId4"/>
    <p:sldId id="267" r:id="rId5"/>
    <p:sldId id="305" r:id="rId6"/>
    <p:sldId id="297" r:id="rId7"/>
    <p:sldId id="302" r:id="rId8"/>
    <p:sldId id="306" r:id="rId9"/>
    <p:sldId id="299" r:id="rId10"/>
    <p:sldId id="307" r:id="rId11"/>
    <p:sldId id="308" r:id="rId12"/>
    <p:sldId id="309" r:id="rId13"/>
    <p:sldId id="310" r:id="rId14"/>
    <p:sldId id="311" r:id="rId15"/>
    <p:sldId id="312" r:id="rId16"/>
    <p:sldId id="313" r:id="rId17"/>
    <p:sldId id="298" r:id="rId18"/>
  </p:sldIdLst>
  <p:sldSz cx="9144000" cy="5143500" type="screen16x9"/>
  <p:notesSz cx="6858000" cy="9144000"/>
  <p:embeddedFontLst>
    <p:embeddedFont>
      <p:font typeface="IBM Plex Sans" panose="020B0503050203000203" pitchFamily="34" charset="0"/>
      <p:regular r:id="rId20"/>
      <p:bold r:id="rId21"/>
      <p:italic r:id="rId22"/>
      <p:boldItalic r:id="rId23"/>
    </p:embeddedFont>
    <p:embeddedFont>
      <p:font typeface="IBM Plex Sans Light" panose="020B0403050203000203" pitchFamily="34" charset="0"/>
      <p:regular r:id="rId24"/>
      <p:bold r:id="rId25"/>
      <p:italic r:id="rId26"/>
      <p:boldItalic r:id="rId27"/>
    </p:embeddedFont>
    <p:embeddedFont>
      <p:font typeface="IBM Plex Serif" panose="02060503050406000203" pitchFamily="18" charset="77"/>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A7C421A-B063-486B-AF81-678E8A84F8B8}">
  <a:tblStyle styleId="{7A7C421A-B063-486B-AF81-678E8A84F8B8}"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69"/>
    <p:restoredTop sz="94683"/>
  </p:normalViewPr>
  <p:slideViewPr>
    <p:cSldViewPr snapToGrid="0">
      <p:cViewPr varScale="1">
        <p:scale>
          <a:sx n="126" d="100"/>
          <a:sy n="126" d="100"/>
        </p:scale>
        <p:origin x="496"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2.fntdata"/><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font" Target="fonts/font9.fntdata"/><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font" Target="fonts/font1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font" Target="fonts/font11.fntdata"/><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Linda asks Vern and follows up with Amber</a:t>
            </a:r>
            <a:endParaRPr dirty="0"/>
          </a:p>
        </p:txBody>
      </p:sp>
    </p:spTree>
    <p:extLst>
      <p:ext uri="{BB962C8B-B14F-4D97-AF65-F5344CB8AC3E}">
        <p14:creationId xmlns:p14="http://schemas.microsoft.com/office/powerpoint/2010/main" val="18150048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Amber asks Vern and follow up with Linda</a:t>
            </a:r>
            <a:endParaRPr dirty="0"/>
          </a:p>
        </p:txBody>
      </p:sp>
    </p:spTree>
    <p:extLst>
      <p:ext uri="{BB962C8B-B14F-4D97-AF65-F5344CB8AC3E}">
        <p14:creationId xmlns:p14="http://schemas.microsoft.com/office/powerpoint/2010/main" val="27178816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Linda asks these questions</a:t>
            </a:r>
            <a:endParaRPr dirty="0"/>
          </a:p>
        </p:txBody>
      </p:sp>
    </p:spTree>
    <p:extLst>
      <p:ext uri="{BB962C8B-B14F-4D97-AF65-F5344CB8AC3E}">
        <p14:creationId xmlns:p14="http://schemas.microsoft.com/office/powerpoint/2010/main" val="32457755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Amber asks Vern</a:t>
            </a:r>
            <a:endParaRPr dirty="0"/>
          </a:p>
        </p:txBody>
      </p:sp>
    </p:spTree>
    <p:extLst>
      <p:ext uri="{BB962C8B-B14F-4D97-AF65-F5344CB8AC3E}">
        <p14:creationId xmlns:p14="http://schemas.microsoft.com/office/powerpoint/2010/main" val="3342651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Linda asks Vern</a:t>
            </a:r>
            <a:endParaRPr dirty="0"/>
          </a:p>
        </p:txBody>
      </p:sp>
    </p:spTree>
    <p:extLst>
      <p:ext uri="{BB962C8B-B14F-4D97-AF65-F5344CB8AC3E}">
        <p14:creationId xmlns:p14="http://schemas.microsoft.com/office/powerpoint/2010/main" val="32359879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4380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11020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2152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76037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Amber asks the question of Vern and follows up with a board perspective</a:t>
            </a:r>
            <a:endParaRPr dirty="0"/>
          </a:p>
        </p:txBody>
      </p:sp>
    </p:spTree>
    <p:extLst>
      <p:ext uri="{BB962C8B-B14F-4D97-AF65-F5344CB8AC3E}">
        <p14:creationId xmlns:p14="http://schemas.microsoft.com/office/powerpoint/2010/main" val="1868415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Linda asks Vern and follow up with Amber</a:t>
            </a:r>
            <a:endParaRPr dirty="0"/>
          </a:p>
        </p:txBody>
      </p:sp>
    </p:spTree>
    <p:extLst>
      <p:ext uri="{BB962C8B-B14F-4D97-AF65-F5344CB8AC3E}">
        <p14:creationId xmlns:p14="http://schemas.microsoft.com/office/powerpoint/2010/main" val="41680502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Amber asks this question of Vern and follows up with Linda</a:t>
            </a:r>
            <a:endParaRPr dirty="0"/>
          </a:p>
        </p:txBody>
      </p:sp>
    </p:spTree>
    <p:extLst>
      <p:ext uri="{BB962C8B-B14F-4D97-AF65-F5344CB8AC3E}">
        <p14:creationId xmlns:p14="http://schemas.microsoft.com/office/powerpoint/2010/main" val="3522406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gradFill>
          <a:gsLst>
            <a:gs pos="0">
              <a:schemeClr val="lt1"/>
            </a:gs>
            <a:gs pos="19000">
              <a:schemeClr val="lt2"/>
            </a:gs>
            <a:gs pos="100000">
              <a:schemeClr val="lt2"/>
            </a:gs>
          </a:gsLst>
          <a:lin ang="10800025" scaled="0"/>
        </a:gra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5391536" y="0"/>
            <a:ext cx="2486310" cy="5143500"/>
            <a:chOff x="1511923" y="0"/>
            <a:chExt cx="2486310" cy="5143500"/>
          </a:xfrm>
        </p:grpSpPr>
        <p:sp>
          <p:nvSpPr>
            <p:cNvPr id="11" name="Google Shape;11;p2"/>
            <p:cNvSpPr/>
            <p:nvPr/>
          </p:nvSpPr>
          <p:spPr>
            <a:xfrm flipH="1">
              <a:off x="1894634" y="0"/>
              <a:ext cx="2103600" cy="5143500"/>
            </a:xfrm>
            <a:prstGeom prst="parallelogram">
              <a:avLst>
                <a:gd name="adj" fmla="val 75274"/>
              </a:avLst>
            </a:prstGeom>
            <a:gradFill>
              <a:gsLst>
                <a:gs pos="0">
                  <a:schemeClr val="dk1"/>
                </a:gs>
                <a:gs pos="13000">
                  <a:schemeClr val="dk1"/>
                </a:gs>
                <a:gs pos="55000">
                  <a:srgbClr val="27252C">
                    <a:alpha val="0"/>
                  </a:srgbClr>
                </a:gs>
                <a:gs pos="100000">
                  <a:srgbClr val="27252C">
                    <a:alpha val="0"/>
                  </a:srgbClr>
                </a:gs>
              </a:gsLst>
              <a:lin ang="11759844"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1511923" y="0"/>
              <a:ext cx="2103600" cy="5143500"/>
            </a:xfrm>
            <a:prstGeom prst="parallelogram">
              <a:avLst>
                <a:gd name="adj" fmla="val 46349"/>
              </a:avLst>
            </a:prstGeom>
            <a:gradFill>
              <a:gsLst>
                <a:gs pos="0">
                  <a:schemeClr val="lt1"/>
                </a:gs>
                <a:gs pos="47000">
                  <a:schemeClr val="lt2"/>
                </a:gs>
                <a:gs pos="100000">
                  <a:schemeClr val="lt2"/>
                </a:gs>
              </a:gsLst>
              <a:lin ang="1619866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 name="Google Shape;13;p2"/>
          <p:cNvGrpSpPr/>
          <p:nvPr/>
        </p:nvGrpSpPr>
        <p:grpSpPr>
          <a:xfrm>
            <a:off x="4940486" y="0"/>
            <a:ext cx="2326044" cy="5143500"/>
            <a:chOff x="1060873" y="0"/>
            <a:chExt cx="2326044" cy="5143500"/>
          </a:xfrm>
        </p:grpSpPr>
        <p:sp>
          <p:nvSpPr>
            <p:cNvPr id="14" name="Google Shape;14;p2"/>
            <p:cNvSpPr/>
            <p:nvPr/>
          </p:nvSpPr>
          <p:spPr>
            <a:xfrm>
              <a:off x="1283317" y="0"/>
              <a:ext cx="2103600" cy="5143500"/>
            </a:xfrm>
            <a:prstGeom prst="parallelogram">
              <a:avLst>
                <a:gd name="adj" fmla="val 75274"/>
              </a:avLst>
            </a:prstGeom>
            <a:gradFill>
              <a:gsLst>
                <a:gs pos="0">
                  <a:schemeClr val="dk1"/>
                </a:gs>
                <a:gs pos="13000">
                  <a:schemeClr val="dk1"/>
                </a:gs>
                <a:gs pos="56000">
                  <a:srgbClr val="27252C">
                    <a:alpha val="0"/>
                  </a:srgbClr>
                </a:gs>
                <a:gs pos="100000">
                  <a:srgbClr val="27252C">
                    <a:alpha val="0"/>
                  </a:srgbClr>
                </a:gs>
              </a:gsLst>
              <a:lin ang="108014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060873" y="0"/>
              <a:ext cx="2103600" cy="5143500"/>
            </a:xfrm>
            <a:prstGeom prst="parallelogram">
              <a:avLst>
                <a:gd name="adj" fmla="val 46349"/>
              </a:avLst>
            </a:prstGeom>
            <a:gradFill>
              <a:gsLst>
                <a:gs pos="0">
                  <a:schemeClr val="lt1"/>
                </a:gs>
                <a:gs pos="47000">
                  <a:schemeClr val="lt2"/>
                </a:gs>
                <a:gs pos="100000">
                  <a:schemeClr val="lt2"/>
                </a:gs>
              </a:gsLst>
              <a:lin ang="5400700" scaled="0"/>
            </a:gradFill>
            <a:ln>
              <a:noFill/>
            </a:ln>
            <a:effectLst>
              <a:outerShdw blurRad="214313"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 name="Google Shape;16;p2"/>
          <p:cNvGrpSpPr/>
          <p:nvPr/>
        </p:nvGrpSpPr>
        <p:grpSpPr>
          <a:xfrm>
            <a:off x="3878963" y="-650"/>
            <a:ext cx="2838667" cy="5145500"/>
            <a:chOff x="-650" y="-650"/>
            <a:chExt cx="2838667" cy="5145500"/>
          </a:xfrm>
        </p:grpSpPr>
        <p:sp>
          <p:nvSpPr>
            <p:cNvPr id="17" name="Google Shape;17;p2"/>
            <p:cNvSpPr/>
            <p:nvPr/>
          </p:nvSpPr>
          <p:spPr>
            <a:xfrm flipH="1">
              <a:off x="734417" y="0"/>
              <a:ext cx="2103600" cy="5143500"/>
            </a:xfrm>
            <a:prstGeom prst="parallelogram">
              <a:avLst>
                <a:gd name="adj" fmla="val 75274"/>
              </a:avLst>
            </a:prstGeom>
            <a:gradFill>
              <a:gsLst>
                <a:gs pos="0">
                  <a:schemeClr val="dk1"/>
                </a:gs>
                <a:gs pos="13000">
                  <a:schemeClr val="dk1"/>
                </a:gs>
                <a:gs pos="55000">
                  <a:srgbClr val="27252C">
                    <a:alpha val="0"/>
                  </a:srgbClr>
                </a:gs>
                <a:gs pos="100000">
                  <a:srgbClr val="27252C">
                    <a:alpha val="0"/>
                  </a:srgbClr>
                </a:gs>
              </a:gsLst>
              <a:lin ang="11759844"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650" y="-650"/>
              <a:ext cx="2492350" cy="5145500"/>
            </a:xfrm>
            <a:custGeom>
              <a:avLst/>
              <a:gdLst/>
              <a:ahLst/>
              <a:cxnLst/>
              <a:rect l="l" t="t" r="r" b="b"/>
              <a:pathLst>
                <a:path w="99694" h="205820" extrusionOk="0">
                  <a:moveTo>
                    <a:pt x="0" y="0"/>
                  </a:moveTo>
                  <a:lnTo>
                    <a:pt x="0" y="205820"/>
                  </a:lnTo>
                  <a:lnTo>
                    <a:pt x="99694" y="205820"/>
                  </a:lnTo>
                  <a:lnTo>
                    <a:pt x="60199" y="26"/>
                  </a:lnTo>
                  <a:close/>
                </a:path>
              </a:pathLst>
            </a:custGeom>
            <a:gradFill>
              <a:gsLst>
                <a:gs pos="0">
                  <a:schemeClr val="accent1"/>
                </a:gs>
                <a:gs pos="37000">
                  <a:schemeClr val="accent1"/>
                </a:gs>
                <a:gs pos="100000">
                  <a:schemeClr val="accent2"/>
                </a:gs>
              </a:gsLst>
              <a:lin ang="5400012" scaled="0"/>
            </a:gradFill>
            <a:ln>
              <a:noFill/>
            </a:ln>
            <a:effectLst>
              <a:outerShdw blurRad="314325" algn="bl" rotWithShape="0">
                <a:schemeClr val="dk1">
                  <a:alpha val="50000"/>
                </a:schemeClr>
              </a:outerShdw>
            </a:effectLst>
          </p:spPr>
        </p:sp>
      </p:grpSp>
      <p:grpSp>
        <p:nvGrpSpPr>
          <p:cNvPr id="19" name="Google Shape;19;p2"/>
          <p:cNvGrpSpPr/>
          <p:nvPr/>
        </p:nvGrpSpPr>
        <p:grpSpPr>
          <a:xfrm>
            <a:off x="-6575" y="-6575"/>
            <a:ext cx="6246130" cy="5153775"/>
            <a:chOff x="-3886187" y="-6575"/>
            <a:chExt cx="6246130" cy="5153775"/>
          </a:xfrm>
        </p:grpSpPr>
        <p:sp>
          <p:nvSpPr>
            <p:cNvPr id="20" name="Google Shape;20;p2"/>
            <p:cNvSpPr/>
            <p:nvPr/>
          </p:nvSpPr>
          <p:spPr>
            <a:xfrm>
              <a:off x="256342" y="0"/>
              <a:ext cx="2103600" cy="5143500"/>
            </a:xfrm>
            <a:prstGeom prst="parallelogram">
              <a:avLst>
                <a:gd name="adj" fmla="val 75274"/>
              </a:avLst>
            </a:prstGeom>
            <a:gradFill>
              <a:gsLst>
                <a:gs pos="0">
                  <a:schemeClr val="dk1"/>
                </a:gs>
                <a:gs pos="13000">
                  <a:schemeClr val="dk1"/>
                </a:gs>
                <a:gs pos="56000">
                  <a:srgbClr val="27252C">
                    <a:alpha val="0"/>
                  </a:srgbClr>
                </a:gs>
                <a:gs pos="100000">
                  <a:srgbClr val="27252C">
                    <a:alpha val="0"/>
                  </a:srgbClr>
                </a:gs>
              </a:gsLst>
              <a:lin ang="108014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3886187" y="-6575"/>
              <a:ext cx="5936050" cy="5153775"/>
            </a:xfrm>
            <a:custGeom>
              <a:avLst/>
              <a:gdLst/>
              <a:ahLst/>
              <a:cxnLst/>
              <a:rect l="l" t="t" r="r" b="b"/>
              <a:pathLst>
                <a:path w="237442" h="206151" extrusionOk="0">
                  <a:moveTo>
                    <a:pt x="0" y="206151"/>
                  </a:moveTo>
                  <a:lnTo>
                    <a:pt x="0" y="0"/>
                  </a:lnTo>
                  <a:lnTo>
                    <a:pt x="237442" y="0"/>
                  </a:lnTo>
                  <a:lnTo>
                    <a:pt x="198081" y="206089"/>
                  </a:lnTo>
                  <a:close/>
                </a:path>
              </a:pathLst>
            </a:custGeom>
            <a:gradFill>
              <a:gsLst>
                <a:gs pos="0">
                  <a:schemeClr val="accent1"/>
                </a:gs>
                <a:gs pos="100000">
                  <a:schemeClr val="accent2"/>
                </a:gs>
              </a:gsLst>
              <a:lin ang="16200038" scaled="0"/>
            </a:gradFill>
            <a:ln>
              <a:noFill/>
            </a:ln>
            <a:effectLst>
              <a:outerShdw blurRad="314325" algn="bl" rotWithShape="0">
                <a:schemeClr val="accent6">
                  <a:alpha val="50000"/>
                </a:schemeClr>
              </a:outerShdw>
            </a:effectLst>
          </p:spPr>
        </p:sp>
      </p:grpSp>
      <p:sp>
        <p:nvSpPr>
          <p:cNvPr id="22" name="Google Shape;22;p2"/>
          <p:cNvSpPr txBox="1">
            <a:spLocks noGrp="1"/>
          </p:cNvSpPr>
          <p:nvPr>
            <p:ph type="ctrTitle"/>
          </p:nvPr>
        </p:nvSpPr>
        <p:spPr>
          <a:xfrm>
            <a:off x="685800" y="660050"/>
            <a:ext cx="4494300" cy="2265300"/>
          </a:xfrm>
          <a:prstGeom prst="rect">
            <a:avLst/>
          </a:prstGeom>
          <a:effectLst>
            <a:outerShdw blurRad="85725" dist="28575" dir="5400000" algn="bl" rotWithShape="0">
              <a:schemeClr val="accent6">
                <a:alpha val="25000"/>
              </a:schemeClr>
            </a:outerShdw>
          </a:effectLst>
        </p:spPr>
        <p:txBody>
          <a:bodyPr spcFirstLastPara="1" wrap="square" lIns="0" tIns="0" rIns="0" bIns="0" anchor="t" anchorCtr="0">
            <a:noAutofit/>
          </a:bodyPr>
          <a:lstStyle>
            <a:lvl1pPr lvl="0" rtl="0">
              <a:spcBef>
                <a:spcPts val="0"/>
              </a:spcBef>
              <a:spcAft>
                <a:spcPts val="0"/>
              </a:spcAft>
              <a:buClr>
                <a:schemeClr val="lt1"/>
              </a:buClr>
              <a:buSzPts val="5400"/>
              <a:buNone/>
              <a:defRPr sz="5400">
                <a:solidFill>
                  <a:schemeClr val="lt1"/>
                </a:solidFill>
              </a:defRPr>
            </a:lvl1pPr>
            <a:lvl2pPr lvl="1" rtl="0">
              <a:spcBef>
                <a:spcPts val="0"/>
              </a:spcBef>
              <a:spcAft>
                <a:spcPts val="0"/>
              </a:spcAft>
              <a:buClr>
                <a:schemeClr val="lt1"/>
              </a:buClr>
              <a:buSzPts val="5400"/>
              <a:buNone/>
              <a:defRPr sz="5400">
                <a:solidFill>
                  <a:schemeClr val="lt1"/>
                </a:solidFill>
              </a:defRPr>
            </a:lvl2pPr>
            <a:lvl3pPr lvl="2" rtl="0">
              <a:spcBef>
                <a:spcPts val="0"/>
              </a:spcBef>
              <a:spcAft>
                <a:spcPts val="0"/>
              </a:spcAft>
              <a:buClr>
                <a:schemeClr val="lt1"/>
              </a:buClr>
              <a:buSzPts val="5400"/>
              <a:buNone/>
              <a:defRPr sz="5400">
                <a:solidFill>
                  <a:schemeClr val="lt1"/>
                </a:solidFill>
              </a:defRPr>
            </a:lvl3pPr>
            <a:lvl4pPr lvl="3" rtl="0">
              <a:spcBef>
                <a:spcPts val="0"/>
              </a:spcBef>
              <a:spcAft>
                <a:spcPts val="0"/>
              </a:spcAft>
              <a:buClr>
                <a:schemeClr val="lt1"/>
              </a:buClr>
              <a:buSzPts val="5400"/>
              <a:buNone/>
              <a:defRPr sz="5400">
                <a:solidFill>
                  <a:schemeClr val="lt1"/>
                </a:solidFill>
              </a:defRPr>
            </a:lvl4pPr>
            <a:lvl5pPr lvl="4" rtl="0">
              <a:spcBef>
                <a:spcPts val="0"/>
              </a:spcBef>
              <a:spcAft>
                <a:spcPts val="0"/>
              </a:spcAft>
              <a:buClr>
                <a:schemeClr val="lt1"/>
              </a:buClr>
              <a:buSzPts val="5400"/>
              <a:buNone/>
              <a:defRPr sz="5400">
                <a:solidFill>
                  <a:schemeClr val="lt1"/>
                </a:solidFill>
              </a:defRPr>
            </a:lvl5pPr>
            <a:lvl6pPr lvl="5" rtl="0">
              <a:spcBef>
                <a:spcPts val="0"/>
              </a:spcBef>
              <a:spcAft>
                <a:spcPts val="0"/>
              </a:spcAft>
              <a:buClr>
                <a:schemeClr val="lt1"/>
              </a:buClr>
              <a:buSzPts val="5400"/>
              <a:buNone/>
              <a:defRPr sz="5400">
                <a:solidFill>
                  <a:schemeClr val="lt1"/>
                </a:solidFill>
              </a:defRPr>
            </a:lvl6pPr>
            <a:lvl7pPr lvl="6" rtl="0">
              <a:spcBef>
                <a:spcPts val="0"/>
              </a:spcBef>
              <a:spcAft>
                <a:spcPts val="0"/>
              </a:spcAft>
              <a:buClr>
                <a:schemeClr val="lt1"/>
              </a:buClr>
              <a:buSzPts val="5400"/>
              <a:buNone/>
              <a:defRPr sz="5400">
                <a:solidFill>
                  <a:schemeClr val="lt1"/>
                </a:solidFill>
              </a:defRPr>
            </a:lvl7pPr>
            <a:lvl8pPr lvl="7" rtl="0">
              <a:spcBef>
                <a:spcPts val="0"/>
              </a:spcBef>
              <a:spcAft>
                <a:spcPts val="0"/>
              </a:spcAft>
              <a:buClr>
                <a:schemeClr val="lt1"/>
              </a:buClr>
              <a:buSzPts val="5400"/>
              <a:buNone/>
              <a:defRPr sz="5400">
                <a:solidFill>
                  <a:schemeClr val="lt1"/>
                </a:solidFill>
              </a:defRPr>
            </a:lvl8pPr>
            <a:lvl9pPr lvl="8" rtl="0">
              <a:spcBef>
                <a:spcPts val="0"/>
              </a:spcBef>
              <a:spcAft>
                <a:spcPts val="0"/>
              </a:spcAft>
              <a:buClr>
                <a:schemeClr val="lt1"/>
              </a:buClr>
              <a:buSzPts val="5400"/>
              <a:buNone/>
              <a:defRPr sz="5400">
                <a:solidFill>
                  <a:schemeClr val="lt1"/>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bg>
      <p:bgPr>
        <a:gradFill>
          <a:gsLst>
            <a:gs pos="0">
              <a:srgbClr val="5A667B"/>
            </a:gs>
            <a:gs pos="100000">
              <a:srgbClr val="26282D"/>
            </a:gs>
          </a:gsLst>
          <a:lin ang="10800025" scaled="0"/>
        </a:gradFill>
        <a:effectLst/>
      </p:bgPr>
    </p:bg>
    <p:spTree>
      <p:nvGrpSpPr>
        <p:cNvPr id="1" name="Shape 23"/>
        <p:cNvGrpSpPr/>
        <p:nvPr/>
      </p:nvGrpSpPr>
      <p:grpSpPr>
        <a:xfrm>
          <a:off x="0" y="0"/>
          <a:ext cx="0" cy="0"/>
          <a:chOff x="0" y="0"/>
          <a:chExt cx="0" cy="0"/>
        </a:xfrm>
      </p:grpSpPr>
      <p:grpSp>
        <p:nvGrpSpPr>
          <p:cNvPr id="24" name="Google Shape;24;p3"/>
          <p:cNvGrpSpPr/>
          <p:nvPr/>
        </p:nvGrpSpPr>
        <p:grpSpPr>
          <a:xfrm>
            <a:off x="1512573" y="0"/>
            <a:ext cx="2410110" cy="5143500"/>
            <a:chOff x="1511923" y="0"/>
            <a:chExt cx="2410110" cy="5143500"/>
          </a:xfrm>
        </p:grpSpPr>
        <p:sp>
          <p:nvSpPr>
            <p:cNvPr id="25" name="Google Shape;25;p3"/>
            <p:cNvSpPr/>
            <p:nvPr/>
          </p:nvSpPr>
          <p:spPr>
            <a:xfrm flipH="1">
              <a:off x="1818434" y="0"/>
              <a:ext cx="2103600" cy="5143500"/>
            </a:xfrm>
            <a:prstGeom prst="parallelogram">
              <a:avLst>
                <a:gd name="adj" fmla="val 75274"/>
              </a:avLst>
            </a:prstGeom>
            <a:gradFill>
              <a:gsLst>
                <a:gs pos="0">
                  <a:srgbClr val="000000"/>
                </a:gs>
                <a:gs pos="13000">
                  <a:srgbClr val="000000"/>
                </a:gs>
                <a:gs pos="55000">
                  <a:srgbClr val="27252C">
                    <a:alpha val="0"/>
                  </a:srgbClr>
                </a:gs>
                <a:gs pos="100000">
                  <a:srgbClr val="27252C">
                    <a:alpha val="0"/>
                  </a:srgbClr>
                </a:gs>
              </a:gsLst>
              <a:lin ang="11759844"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3"/>
            <p:cNvSpPr/>
            <p:nvPr/>
          </p:nvSpPr>
          <p:spPr>
            <a:xfrm flipH="1">
              <a:off x="1511923" y="0"/>
              <a:ext cx="2103600" cy="5143500"/>
            </a:xfrm>
            <a:prstGeom prst="parallelogram">
              <a:avLst>
                <a:gd name="adj" fmla="val 46349"/>
              </a:avLst>
            </a:prstGeom>
            <a:gradFill>
              <a:gsLst>
                <a:gs pos="0">
                  <a:srgbClr val="5A667B"/>
                </a:gs>
                <a:gs pos="100000">
                  <a:srgbClr val="26282D"/>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 name="Google Shape;27;p3"/>
          <p:cNvGrpSpPr/>
          <p:nvPr/>
        </p:nvGrpSpPr>
        <p:grpSpPr>
          <a:xfrm>
            <a:off x="1061523" y="0"/>
            <a:ext cx="2326044" cy="5143500"/>
            <a:chOff x="1060873" y="0"/>
            <a:chExt cx="2326044" cy="5143500"/>
          </a:xfrm>
        </p:grpSpPr>
        <p:sp>
          <p:nvSpPr>
            <p:cNvPr id="28" name="Google Shape;28;p3"/>
            <p:cNvSpPr/>
            <p:nvPr/>
          </p:nvSpPr>
          <p:spPr>
            <a:xfrm>
              <a:off x="1283317" y="0"/>
              <a:ext cx="2103600" cy="5143500"/>
            </a:xfrm>
            <a:prstGeom prst="parallelogram">
              <a:avLst>
                <a:gd name="adj" fmla="val 75274"/>
              </a:avLst>
            </a:prstGeom>
            <a:gradFill>
              <a:gsLst>
                <a:gs pos="0">
                  <a:schemeClr val="dk1"/>
                </a:gs>
                <a:gs pos="13000">
                  <a:schemeClr val="dk1"/>
                </a:gs>
                <a:gs pos="56000">
                  <a:srgbClr val="27252C">
                    <a:alpha val="0"/>
                  </a:srgbClr>
                </a:gs>
                <a:gs pos="100000">
                  <a:srgbClr val="27252C">
                    <a:alpha val="0"/>
                  </a:srgbClr>
                </a:gs>
              </a:gsLst>
              <a:lin ang="108014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
            <p:cNvSpPr/>
            <p:nvPr/>
          </p:nvSpPr>
          <p:spPr>
            <a:xfrm>
              <a:off x="1060873" y="0"/>
              <a:ext cx="2103600" cy="5143500"/>
            </a:xfrm>
            <a:prstGeom prst="parallelogram">
              <a:avLst>
                <a:gd name="adj" fmla="val 46349"/>
              </a:avLst>
            </a:prstGeom>
            <a:gradFill>
              <a:gsLst>
                <a:gs pos="0">
                  <a:srgbClr val="5A667B"/>
                </a:gs>
                <a:gs pos="100000">
                  <a:srgbClr val="26282D"/>
                </a:gs>
              </a:gsLst>
              <a:lin ang="5400012" scaled="0"/>
            </a:gradFill>
            <a:ln>
              <a:noFill/>
            </a:ln>
            <a:effectLst>
              <a:outerShdw blurRad="214313" algn="bl" rotWithShape="0">
                <a:srgbClr val="000000">
                  <a:alpha val="72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 name="Google Shape;30;p3"/>
          <p:cNvGrpSpPr/>
          <p:nvPr/>
        </p:nvGrpSpPr>
        <p:grpSpPr>
          <a:xfrm>
            <a:off x="0" y="-650"/>
            <a:ext cx="2914867" cy="5145500"/>
            <a:chOff x="-650" y="-650"/>
            <a:chExt cx="2914867" cy="5145500"/>
          </a:xfrm>
        </p:grpSpPr>
        <p:sp>
          <p:nvSpPr>
            <p:cNvPr id="31" name="Google Shape;31;p3"/>
            <p:cNvSpPr/>
            <p:nvPr/>
          </p:nvSpPr>
          <p:spPr>
            <a:xfrm flipH="1">
              <a:off x="810617" y="0"/>
              <a:ext cx="2103600" cy="5143500"/>
            </a:xfrm>
            <a:prstGeom prst="parallelogram">
              <a:avLst>
                <a:gd name="adj" fmla="val 75274"/>
              </a:avLst>
            </a:prstGeom>
            <a:gradFill>
              <a:gsLst>
                <a:gs pos="0">
                  <a:srgbClr val="000000"/>
                </a:gs>
                <a:gs pos="13000">
                  <a:srgbClr val="000000"/>
                </a:gs>
                <a:gs pos="55000">
                  <a:srgbClr val="27252C">
                    <a:alpha val="0"/>
                  </a:srgbClr>
                </a:gs>
                <a:gs pos="100000">
                  <a:srgbClr val="27252C">
                    <a:alpha val="0"/>
                  </a:srgbClr>
                </a:gs>
              </a:gsLst>
              <a:lin ang="11759844"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3"/>
            <p:cNvSpPr/>
            <p:nvPr/>
          </p:nvSpPr>
          <p:spPr>
            <a:xfrm>
              <a:off x="-650" y="-650"/>
              <a:ext cx="2492350" cy="5145500"/>
            </a:xfrm>
            <a:custGeom>
              <a:avLst/>
              <a:gdLst/>
              <a:ahLst/>
              <a:cxnLst/>
              <a:rect l="l" t="t" r="r" b="b"/>
              <a:pathLst>
                <a:path w="99694" h="205820" extrusionOk="0">
                  <a:moveTo>
                    <a:pt x="0" y="0"/>
                  </a:moveTo>
                  <a:lnTo>
                    <a:pt x="0" y="205820"/>
                  </a:lnTo>
                  <a:lnTo>
                    <a:pt x="99694" y="205820"/>
                  </a:lnTo>
                  <a:lnTo>
                    <a:pt x="60199" y="26"/>
                  </a:lnTo>
                  <a:close/>
                </a:path>
              </a:pathLst>
            </a:custGeom>
            <a:gradFill>
              <a:gsLst>
                <a:gs pos="0">
                  <a:schemeClr val="accent1"/>
                </a:gs>
                <a:gs pos="37000">
                  <a:schemeClr val="accent1"/>
                </a:gs>
                <a:gs pos="100000">
                  <a:schemeClr val="accent2"/>
                </a:gs>
              </a:gsLst>
              <a:lin ang="5400012" scaled="0"/>
            </a:gradFill>
            <a:ln>
              <a:noFill/>
            </a:ln>
            <a:effectLst>
              <a:outerShdw blurRad="314325" algn="bl" rotWithShape="0">
                <a:schemeClr val="dk1">
                  <a:alpha val="74000"/>
                </a:schemeClr>
              </a:outerShdw>
            </a:effectLst>
          </p:spPr>
        </p:sp>
      </p:grpSp>
      <p:grpSp>
        <p:nvGrpSpPr>
          <p:cNvPr id="33" name="Google Shape;33;p3"/>
          <p:cNvGrpSpPr/>
          <p:nvPr/>
        </p:nvGrpSpPr>
        <p:grpSpPr>
          <a:xfrm>
            <a:off x="0" y="0"/>
            <a:ext cx="2360592" cy="5145650"/>
            <a:chOff x="-650" y="0"/>
            <a:chExt cx="2360592" cy="5145650"/>
          </a:xfrm>
        </p:grpSpPr>
        <p:sp>
          <p:nvSpPr>
            <p:cNvPr id="34" name="Google Shape;34;p3"/>
            <p:cNvSpPr/>
            <p:nvPr/>
          </p:nvSpPr>
          <p:spPr>
            <a:xfrm>
              <a:off x="256342" y="0"/>
              <a:ext cx="2103600" cy="5143500"/>
            </a:xfrm>
            <a:prstGeom prst="parallelogram">
              <a:avLst>
                <a:gd name="adj" fmla="val 75274"/>
              </a:avLst>
            </a:prstGeom>
            <a:gradFill>
              <a:gsLst>
                <a:gs pos="0">
                  <a:schemeClr val="dk1"/>
                </a:gs>
                <a:gs pos="13000">
                  <a:schemeClr val="dk1"/>
                </a:gs>
                <a:gs pos="56000">
                  <a:srgbClr val="27252C">
                    <a:alpha val="0"/>
                  </a:srgbClr>
                </a:gs>
                <a:gs pos="100000">
                  <a:srgbClr val="27252C">
                    <a:alpha val="0"/>
                  </a:srgbClr>
                </a:gs>
              </a:gsLst>
              <a:lin ang="108014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a:off x="-650" y="0"/>
              <a:ext cx="2054075" cy="5145650"/>
            </a:xfrm>
            <a:custGeom>
              <a:avLst/>
              <a:gdLst/>
              <a:ahLst/>
              <a:cxnLst/>
              <a:rect l="l" t="t" r="r" b="b"/>
              <a:pathLst>
                <a:path w="82163" h="205826" extrusionOk="0">
                  <a:moveTo>
                    <a:pt x="0" y="205743"/>
                  </a:moveTo>
                  <a:lnTo>
                    <a:pt x="26" y="0"/>
                  </a:lnTo>
                  <a:lnTo>
                    <a:pt x="82163" y="0"/>
                  </a:lnTo>
                  <a:lnTo>
                    <a:pt x="42659" y="205826"/>
                  </a:lnTo>
                  <a:close/>
                </a:path>
              </a:pathLst>
            </a:custGeom>
            <a:gradFill>
              <a:gsLst>
                <a:gs pos="0">
                  <a:schemeClr val="accent1"/>
                </a:gs>
                <a:gs pos="100000">
                  <a:schemeClr val="accent2"/>
                </a:gs>
              </a:gsLst>
              <a:lin ang="16200038" scaled="0"/>
            </a:gradFill>
            <a:ln>
              <a:noFill/>
            </a:ln>
            <a:effectLst>
              <a:outerShdw blurRad="314325" algn="bl" rotWithShape="0">
                <a:schemeClr val="accent6">
                  <a:alpha val="50000"/>
                </a:schemeClr>
              </a:outerShdw>
            </a:effectLst>
          </p:spPr>
        </p:sp>
      </p:grpSp>
      <p:sp>
        <p:nvSpPr>
          <p:cNvPr id="36" name="Google Shape;36;p3"/>
          <p:cNvSpPr txBox="1">
            <a:spLocks noGrp="1"/>
          </p:cNvSpPr>
          <p:nvPr>
            <p:ph type="ctrTitle"/>
          </p:nvPr>
        </p:nvSpPr>
        <p:spPr>
          <a:xfrm>
            <a:off x="2596600" y="2011738"/>
            <a:ext cx="5861700" cy="635700"/>
          </a:xfrm>
          <a:prstGeom prst="rect">
            <a:avLst/>
          </a:prstGeom>
        </p:spPr>
        <p:txBody>
          <a:bodyPr spcFirstLastPara="1" wrap="square" lIns="0" tIns="0" rIns="0" bIns="0" anchor="b" anchorCtr="0">
            <a:noAutofit/>
          </a:bodyPr>
          <a:lstStyle>
            <a:lvl1pPr lvl="0" rtl="0">
              <a:spcBef>
                <a:spcPts val="0"/>
              </a:spcBef>
              <a:spcAft>
                <a:spcPts val="0"/>
              </a:spcAft>
              <a:buClr>
                <a:schemeClr val="accent1"/>
              </a:buClr>
              <a:buSzPts val="4200"/>
              <a:buNone/>
              <a:defRPr sz="4200">
                <a:solidFill>
                  <a:schemeClr val="accent1"/>
                </a:solidFill>
              </a:defRPr>
            </a:lvl1pPr>
            <a:lvl2pPr lvl="1" rtl="0">
              <a:spcBef>
                <a:spcPts val="0"/>
              </a:spcBef>
              <a:spcAft>
                <a:spcPts val="0"/>
              </a:spcAft>
              <a:buClr>
                <a:schemeClr val="accent1"/>
              </a:buClr>
              <a:buSzPts val="4200"/>
              <a:buNone/>
              <a:defRPr sz="4200">
                <a:solidFill>
                  <a:schemeClr val="accent1"/>
                </a:solidFill>
              </a:defRPr>
            </a:lvl2pPr>
            <a:lvl3pPr lvl="2" rtl="0">
              <a:spcBef>
                <a:spcPts val="0"/>
              </a:spcBef>
              <a:spcAft>
                <a:spcPts val="0"/>
              </a:spcAft>
              <a:buClr>
                <a:schemeClr val="accent1"/>
              </a:buClr>
              <a:buSzPts val="4200"/>
              <a:buNone/>
              <a:defRPr sz="4200">
                <a:solidFill>
                  <a:schemeClr val="accent1"/>
                </a:solidFill>
              </a:defRPr>
            </a:lvl3pPr>
            <a:lvl4pPr lvl="3" rtl="0">
              <a:spcBef>
                <a:spcPts val="0"/>
              </a:spcBef>
              <a:spcAft>
                <a:spcPts val="0"/>
              </a:spcAft>
              <a:buClr>
                <a:schemeClr val="accent1"/>
              </a:buClr>
              <a:buSzPts val="4200"/>
              <a:buNone/>
              <a:defRPr sz="4200">
                <a:solidFill>
                  <a:schemeClr val="accent1"/>
                </a:solidFill>
              </a:defRPr>
            </a:lvl4pPr>
            <a:lvl5pPr lvl="4" rtl="0">
              <a:spcBef>
                <a:spcPts val="0"/>
              </a:spcBef>
              <a:spcAft>
                <a:spcPts val="0"/>
              </a:spcAft>
              <a:buClr>
                <a:schemeClr val="accent1"/>
              </a:buClr>
              <a:buSzPts val="4200"/>
              <a:buNone/>
              <a:defRPr sz="4200">
                <a:solidFill>
                  <a:schemeClr val="accent1"/>
                </a:solidFill>
              </a:defRPr>
            </a:lvl5pPr>
            <a:lvl6pPr lvl="5" rtl="0">
              <a:spcBef>
                <a:spcPts val="0"/>
              </a:spcBef>
              <a:spcAft>
                <a:spcPts val="0"/>
              </a:spcAft>
              <a:buClr>
                <a:schemeClr val="accent1"/>
              </a:buClr>
              <a:buSzPts val="4200"/>
              <a:buNone/>
              <a:defRPr sz="4200">
                <a:solidFill>
                  <a:schemeClr val="accent1"/>
                </a:solidFill>
              </a:defRPr>
            </a:lvl6pPr>
            <a:lvl7pPr lvl="6" rtl="0">
              <a:spcBef>
                <a:spcPts val="0"/>
              </a:spcBef>
              <a:spcAft>
                <a:spcPts val="0"/>
              </a:spcAft>
              <a:buClr>
                <a:schemeClr val="accent1"/>
              </a:buClr>
              <a:buSzPts val="4200"/>
              <a:buNone/>
              <a:defRPr sz="4200">
                <a:solidFill>
                  <a:schemeClr val="accent1"/>
                </a:solidFill>
              </a:defRPr>
            </a:lvl7pPr>
            <a:lvl8pPr lvl="7" rtl="0">
              <a:spcBef>
                <a:spcPts val="0"/>
              </a:spcBef>
              <a:spcAft>
                <a:spcPts val="0"/>
              </a:spcAft>
              <a:buClr>
                <a:schemeClr val="accent1"/>
              </a:buClr>
              <a:buSzPts val="4200"/>
              <a:buNone/>
              <a:defRPr sz="4200">
                <a:solidFill>
                  <a:schemeClr val="accent1"/>
                </a:solidFill>
              </a:defRPr>
            </a:lvl8pPr>
            <a:lvl9pPr lvl="8" rtl="0">
              <a:spcBef>
                <a:spcPts val="0"/>
              </a:spcBef>
              <a:spcAft>
                <a:spcPts val="0"/>
              </a:spcAft>
              <a:buClr>
                <a:schemeClr val="accent1"/>
              </a:buClr>
              <a:buSzPts val="4200"/>
              <a:buNone/>
              <a:defRPr sz="4200">
                <a:solidFill>
                  <a:schemeClr val="accent1"/>
                </a:solidFill>
              </a:defRPr>
            </a:lvl9pPr>
          </a:lstStyle>
          <a:p>
            <a:endParaRPr/>
          </a:p>
        </p:txBody>
      </p:sp>
      <p:sp>
        <p:nvSpPr>
          <p:cNvPr id="37" name="Google Shape;37;p3"/>
          <p:cNvSpPr txBox="1">
            <a:spLocks noGrp="1"/>
          </p:cNvSpPr>
          <p:nvPr>
            <p:ph type="subTitle" idx="1"/>
          </p:nvPr>
        </p:nvSpPr>
        <p:spPr>
          <a:xfrm>
            <a:off x="2596600" y="2744165"/>
            <a:ext cx="5861700" cy="387600"/>
          </a:xfrm>
          <a:prstGeom prst="rect">
            <a:avLst/>
          </a:prstGeom>
        </p:spPr>
        <p:txBody>
          <a:bodyPr spcFirstLastPara="1" wrap="square" lIns="0" tIns="0" rIns="0" bIns="0" anchor="t" anchorCtr="0">
            <a:noAutofit/>
          </a:bodyPr>
          <a:lstStyle>
            <a:lvl1pPr lvl="0" rtl="0">
              <a:spcBef>
                <a:spcPts val="0"/>
              </a:spcBef>
              <a:spcAft>
                <a:spcPts val="0"/>
              </a:spcAft>
              <a:buClr>
                <a:schemeClr val="lt2"/>
              </a:buClr>
              <a:buSzPts val="2400"/>
              <a:buNone/>
              <a:defRPr>
                <a:solidFill>
                  <a:schemeClr val="lt2"/>
                </a:solidFill>
              </a:defRPr>
            </a:lvl1pPr>
            <a:lvl2pPr lvl="1" rtl="0">
              <a:spcBef>
                <a:spcPts val="600"/>
              </a:spcBef>
              <a:spcAft>
                <a:spcPts val="0"/>
              </a:spcAft>
              <a:buClr>
                <a:schemeClr val="lt2"/>
              </a:buClr>
              <a:buSzPts val="3000"/>
              <a:buNone/>
              <a:defRPr sz="3000">
                <a:solidFill>
                  <a:schemeClr val="lt2"/>
                </a:solidFill>
              </a:defRPr>
            </a:lvl2pPr>
            <a:lvl3pPr lvl="2" rtl="0">
              <a:spcBef>
                <a:spcPts val="600"/>
              </a:spcBef>
              <a:spcAft>
                <a:spcPts val="0"/>
              </a:spcAft>
              <a:buSzPts val="3000"/>
              <a:buNone/>
              <a:defRPr sz="3000">
                <a:solidFill>
                  <a:schemeClr val="lt2"/>
                </a:solidFill>
              </a:defRPr>
            </a:lvl3pPr>
            <a:lvl4pPr lvl="3" rtl="0">
              <a:spcBef>
                <a:spcPts val="600"/>
              </a:spcBef>
              <a:spcAft>
                <a:spcPts val="0"/>
              </a:spcAft>
              <a:buSzPts val="3000"/>
              <a:buNone/>
              <a:defRPr sz="3000">
                <a:solidFill>
                  <a:schemeClr val="lt2"/>
                </a:solidFill>
              </a:defRPr>
            </a:lvl4pPr>
            <a:lvl5pPr lvl="4" rtl="0">
              <a:spcBef>
                <a:spcPts val="600"/>
              </a:spcBef>
              <a:spcAft>
                <a:spcPts val="0"/>
              </a:spcAft>
              <a:buSzPts val="3000"/>
              <a:buNone/>
              <a:defRPr sz="3000">
                <a:solidFill>
                  <a:schemeClr val="lt2"/>
                </a:solidFill>
              </a:defRPr>
            </a:lvl5pPr>
            <a:lvl6pPr lvl="5" rtl="0">
              <a:spcBef>
                <a:spcPts val="600"/>
              </a:spcBef>
              <a:spcAft>
                <a:spcPts val="0"/>
              </a:spcAft>
              <a:buSzPts val="3000"/>
              <a:buNone/>
              <a:defRPr sz="3000">
                <a:solidFill>
                  <a:schemeClr val="lt2"/>
                </a:solidFill>
              </a:defRPr>
            </a:lvl6pPr>
            <a:lvl7pPr lvl="6" rtl="0">
              <a:spcBef>
                <a:spcPts val="600"/>
              </a:spcBef>
              <a:spcAft>
                <a:spcPts val="0"/>
              </a:spcAft>
              <a:buSzPts val="3000"/>
              <a:buNone/>
              <a:defRPr sz="3000">
                <a:solidFill>
                  <a:schemeClr val="lt2"/>
                </a:solidFill>
              </a:defRPr>
            </a:lvl7pPr>
            <a:lvl8pPr lvl="7" rtl="0">
              <a:spcBef>
                <a:spcPts val="600"/>
              </a:spcBef>
              <a:spcAft>
                <a:spcPts val="0"/>
              </a:spcAft>
              <a:buSzPts val="3000"/>
              <a:buNone/>
              <a:defRPr sz="3000">
                <a:solidFill>
                  <a:schemeClr val="lt2"/>
                </a:solidFill>
              </a:defRPr>
            </a:lvl8pPr>
            <a:lvl9pPr lvl="8" rtl="0">
              <a:spcBef>
                <a:spcPts val="600"/>
              </a:spcBef>
              <a:spcAft>
                <a:spcPts val="600"/>
              </a:spcAft>
              <a:buSzPts val="3000"/>
              <a:buNone/>
              <a:defRPr sz="3000">
                <a:solidFill>
                  <a:schemeClr val="lt2"/>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54"/>
        <p:cNvGrpSpPr/>
        <p:nvPr/>
      </p:nvGrpSpPr>
      <p:grpSpPr>
        <a:xfrm>
          <a:off x="0" y="0"/>
          <a:ext cx="0" cy="0"/>
          <a:chOff x="0" y="0"/>
          <a:chExt cx="0" cy="0"/>
        </a:xfrm>
      </p:grpSpPr>
      <p:grpSp>
        <p:nvGrpSpPr>
          <p:cNvPr id="55" name="Google Shape;55;p5"/>
          <p:cNvGrpSpPr/>
          <p:nvPr/>
        </p:nvGrpSpPr>
        <p:grpSpPr>
          <a:xfrm>
            <a:off x="598623" y="0"/>
            <a:ext cx="2486310" cy="5143500"/>
            <a:chOff x="1511923" y="0"/>
            <a:chExt cx="2486310" cy="5143500"/>
          </a:xfrm>
        </p:grpSpPr>
        <p:sp>
          <p:nvSpPr>
            <p:cNvPr id="56" name="Google Shape;56;p5"/>
            <p:cNvSpPr/>
            <p:nvPr/>
          </p:nvSpPr>
          <p:spPr>
            <a:xfrm flipH="1">
              <a:off x="1894634" y="0"/>
              <a:ext cx="2103600" cy="5143500"/>
            </a:xfrm>
            <a:prstGeom prst="parallelogram">
              <a:avLst>
                <a:gd name="adj" fmla="val 75274"/>
              </a:avLst>
            </a:prstGeom>
            <a:gradFill>
              <a:gsLst>
                <a:gs pos="0">
                  <a:schemeClr val="dk1"/>
                </a:gs>
                <a:gs pos="13000">
                  <a:schemeClr val="dk1"/>
                </a:gs>
                <a:gs pos="55000">
                  <a:srgbClr val="27252C">
                    <a:alpha val="0"/>
                  </a:srgbClr>
                </a:gs>
                <a:gs pos="100000">
                  <a:srgbClr val="27252C">
                    <a:alpha val="0"/>
                  </a:srgbClr>
                </a:gs>
              </a:gsLst>
              <a:lin ang="11759844"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5"/>
            <p:cNvSpPr/>
            <p:nvPr/>
          </p:nvSpPr>
          <p:spPr>
            <a:xfrm flipH="1">
              <a:off x="1511923" y="0"/>
              <a:ext cx="2103600" cy="5143500"/>
            </a:xfrm>
            <a:prstGeom prst="parallelogram">
              <a:avLst>
                <a:gd name="adj" fmla="val 46349"/>
              </a:avLst>
            </a:prstGeom>
            <a:gradFill>
              <a:gsLst>
                <a:gs pos="0">
                  <a:schemeClr val="lt1"/>
                </a:gs>
                <a:gs pos="47000">
                  <a:schemeClr val="lt2"/>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5"/>
          <p:cNvGrpSpPr/>
          <p:nvPr/>
        </p:nvGrpSpPr>
        <p:grpSpPr>
          <a:xfrm>
            <a:off x="376173" y="0"/>
            <a:ext cx="2326044" cy="5143500"/>
            <a:chOff x="1060873" y="0"/>
            <a:chExt cx="2326044" cy="5143500"/>
          </a:xfrm>
        </p:grpSpPr>
        <p:sp>
          <p:nvSpPr>
            <p:cNvPr id="59" name="Google Shape;59;p5"/>
            <p:cNvSpPr/>
            <p:nvPr/>
          </p:nvSpPr>
          <p:spPr>
            <a:xfrm>
              <a:off x="1283317" y="0"/>
              <a:ext cx="2103600" cy="5143500"/>
            </a:xfrm>
            <a:prstGeom prst="parallelogram">
              <a:avLst>
                <a:gd name="adj" fmla="val 75274"/>
              </a:avLst>
            </a:prstGeom>
            <a:gradFill>
              <a:gsLst>
                <a:gs pos="0">
                  <a:schemeClr val="dk1"/>
                </a:gs>
                <a:gs pos="13000">
                  <a:schemeClr val="dk1"/>
                </a:gs>
                <a:gs pos="56000">
                  <a:srgbClr val="27252C">
                    <a:alpha val="0"/>
                  </a:srgbClr>
                </a:gs>
                <a:gs pos="100000">
                  <a:srgbClr val="27252C">
                    <a:alpha val="0"/>
                  </a:srgbClr>
                </a:gs>
              </a:gsLst>
              <a:lin ang="108014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5"/>
            <p:cNvSpPr/>
            <p:nvPr/>
          </p:nvSpPr>
          <p:spPr>
            <a:xfrm>
              <a:off x="1060873" y="0"/>
              <a:ext cx="2103600" cy="5143500"/>
            </a:xfrm>
            <a:prstGeom prst="parallelogram">
              <a:avLst>
                <a:gd name="adj" fmla="val 46349"/>
              </a:avLst>
            </a:prstGeom>
            <a:gradFill>
              <a:gsLst>
                <a:gs pos="0">
                  <a:schemeClr val="lt1"/>
                </a:gs>
                <a:gs pos="47000">
                  <a:schemeClr val="lt2"/>
                </a:gs>
                <a:gs pos="100000">
                  <a:schemeClr val="lt2"/>
                </a:gs>
              </a:gsLst>
              <a:lin ang="5400012" scaled="0"/>
            </a:gradFill>
            <a:ln>
              <a:noFill/>
            </a:ln>
            <a:effectLst>
              <a:outerShdw blurRad="214313"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 name="Google Shape;61;p5"/>
          <p:cNvGrpSpPr/>
          <p:nvPr/>
        </p:nvGrpSpPr>
        <p:grpSpPr>
          <a:xfrm>
            <a:off x="0" y="0"/>
            <a:ext cx="2305717" cy="5144925"/>
            <a:chOff x="456100" y="0"/>
            <a:chExt cx="2305717" cy="5144925"/>
          </a:xfrm>
        </p:grpSpPr>
        <p:sp>
          <p:nvSpPr>
            <p:cNvPr id="62" name="Google Shape;62;p5"/>
            <p:cNvSpPr/>
            <p:nvPr/>
          </p:nvSpPr>
          <p:spPr>
            <a:xfrm flipH="1">
              <a:off x="658217" y="0"/>
              <a:ext cx="2103600" cy="5143500"/>
            </a:xfrm>
            <a:prstGeom prst="parallelogram">
              <a:avLst>
                <a:gd name="adj" fmla="val 75274"/>
              </a:avLst>
            </a:prstGeom>
            <a:gradFill>
              <a:gsLst>
                <a:gs pos="0">
                  <a:schemeClr val="dk1"/>
                </a:gs>
                <a:gs pos="13000">
                  <a:schemeClr val="dk1"/>
                </a:gs>
                <a:gs pos="55000">
                  <a:srgbClr val="27252C">
                    <a:alpha val="0"/>
                  </a:srgbClr>
                </a:gs>
                <a:gs pos="100000">
                  <a:srgbClr val="27252C">
                    <a:alpha val="0"/>
                  </a:srgbClr>
                </a:gs>
              </a:gsLst>
              <a:lin ang="11759844"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5"/>
            <p:cNvSpPr/>
            <p:nvPr/>
          </p:nvSpPr>
          <p:spPr>
            <a:xfrm>
              <a:off x="456100" y="0"/>
              <a:ext cx="2035600" cy="5144925"/>
            </a:xfrm>
            <a:custGeom>
              <a:avLst/>
              <a:gdLst/>
              <a:ahLst/>
              <a:cxnLst/>
              <a:rect l="l" t="t" r="r" b="b"/>
              <a:pathLst>
                <a:path w="81424" h="205797" extrusionOk="0">
                  <a:moveTo>
                    <a:pt x="72" y="0"/>
                  </a:moveTo>
                  <a:lnTo>
                    <a:pt x="0" y="205797"/>
                  </a:lnTo>
                  <a:lnTo>
                    <a:pt x="81424" y="205794"/>
                  </a:lnTo>
                  <a:lnTo>
                    <a:pt x="41929" y="0"/>
                  </a:lnTo>
                  <a:close/>
                </a:path>
              </a:pathLst>
            </a:custGeom>
            <a:gradFill>
              <a:gsLst>
                <a:gs pos="0">
                  <a:schemeClr val="accent1"/>
                </a:gs>
                <a:gs pos="37000">
                  <a:schemeClr val="accent1"/>
                </a:gs>
                <a:gs pos="100000">
                  <a:schemeClr val="accent2"/>
                </a:gs>
              </a:gsLst>
              <a:lin ang="5400012" scaled="0"/>
            </a:gradFill>
            <a:ln>
              <a:noFill/>
            </a:ln>
            <a:effectLst>
              <a:outerShdw blurRad="314325" algn="bl" rotWithShape="0">
                <a:schemeClr val="dk1">
                  <a:alpha val="50000"/>
                </a:schemeClr>
              </a:outerShdw>
            </a:effectLst>
          </p:spPr>
        </p:sp>
      </p:grpSp>
      <p:grpSp>
        <p:nvGrpSpPr>
          <p:cNvPr id="64" name="Google Shape;64;p5"/>
          <p:cNvGrpSpPr/>
          <p:nvPr/>
        </p:nvGrpSpPr>
        <p:grpSpPr>
          <a:xfrm>
            <a:off x="0" y="0"/>
            <a:ext cx="2132442" cy="5145275"/>
            <a:chOff x="227500" y="0"/>
            <a:chExt cx="2132442" cy="5145275"/>
          </a:xfrm>
        </p:grpSpPr>
        <p:sp>
          <p:nvSpPr>
            <p:cNvPr id="65" name="Google Shape;65;p5"/>
            <p:cNvSpPr/>
            <p:nvPr/>
          </p:nvSpPr>
          <p:spPr>
            <a:xfrm>
              <a:off x="256342" y="0"/>
              <a:ext cx="2103600" cy="5143500"/>
            </a:xfrm>
            <a:prstGeom prst="parallelogram">
              <a:avLst>
                <a:gd name="adj" fmla="val 75274"/>
              </a:avLst>
            </a:prstGeom>
            <a:gradFill>
              <a:gsLst>
                <a:gs pos="0">
                  <a:schemeClr val="dk1"/>
                </a:gs>
                <a:gs pos="13000">
                  <a:schemeClr val="dk1"/>
                </a:gs>
                <a:gs pos="56000">
                  <a:srgbClr val="27252C">
                    <a:alpha val="0"/>
                  </a:srgbClr>
                </a:gs>
                <a:gs pos="100000">
                  <a:srgbClr val="27252C">
                    <a:alpha val="0"/>
                  </a:srgbClr>
                </a:gs>
              </a:gsLst>
              <a:lin ang="108014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5"/>
            <p:cNvSpPr/>
            <p:nvPr/>
          </p:nvSpPr>
          <p:spPr>
            <a:xfrm>
              <a:off x="227500" y="0"/>
              <a:ext cx="1825925" cy="5145275"/>
            </a:xfrm>
            <a:custGeom>
              <a:avLst/>
              <a:gdLst/>
              <a:ahLst/>
              <a:cxnLst/>
              <a:rect l="l" t="t" r="r" b="b"/>
              <a:pathLst>
                <a:path w="73037" h="205811" extrusionOk="0">
                  <a:moveTo>
                    <a:pt x="0" y="205797"/>
                  </a:moveTo>
                  <a:lnTo>
                    <a:pt x="44" y="0"/>
                  </a:lnTo>
                  <a:lnTo>
                    <a:pt x="73037" y="0"/>
                  </a:lnTo>
                  <a:lnTo>
                    <a:pt x="33572" y="205811"/>
                  </a:lnTo>
                  <a:close/>
                </a:path>
              </a:pathLst>
            </a:custGeom>
            <a:gradFill>
              <a:gsLst>
                <a:gs pos="0">
                  <a:schemeClr val="accent1"/>
                </a:gs>
                <a:gs pos="50000">
                  <a:schemeClr val="accent1"/>
                </a:gs>
                <a:gs pos="100000">
                  <a:schemeClr val="accent2"/>
                </a:gs>
              </a:gsLst>
              <a:lin ang="16200038" scaled="0"/>
            </a:gradFill>
            <a:ln>
              <a:noFill/>
            </a:ln>
            <a:effectLst>
              <a:outerShdw blurRad="314325" algn="bl" rotWithShape="0">
                <a:schemeClr val="accent6">
                  <a:alpha val="50000"/>
                </a:schemeClr>
              </a:outerShdw>
            </a:effectLst>
          </p:spPr>
        </p:sp>
      </p:grpSp>
      <p:sp>
        <p:nvSpPr>
          <p:cNvPr id="67" name="Google Shape;67;p5"/>
          <p:cNvSpPr txBox="1">
            <a:spLocks noGrp="1"/>
          </p:cNvSpPr>
          <p:nvPr>
            <p:ph type="title"/>
          </p:nvPr>
        </p:nvSpPr>
        <p:spPr>
          <a:xfrm>
            <a:off x="2976900" y="836000"/>
            <a:ext cx="5464200" cy="396300"/>
          </a:xfrm>
          <a:prstGeom prst="rect">
            <a:avLst/>
          </a:prstGeom>
        </p:spPr>
        <p:txBody>
          <a:bodyPr spcFirstLastPara="1" wrap="square" lIns="0" tIns="0" rIns="0" bIns="0" anchor="b"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8" name="Google Shape;68;p5"/>
          <p:cNvSpPr txBox="1">
            <a:spLocks noGrp="1"/>
          </p:cNvSpPr>
          <p:nvPr>
            <p:ph type="body" idx="1"/>
          </p:nvPr>
        </p:nvSpPr>
        <p:spPr>
          <a:xfrm>
            <a:off x="2976900" y="1506350"/>
            <a:ext cx="5464200" cy="2858700"/>
          </a:xfrm>
          <a:prstGeom prst="rect">
            <a:avLst/>
          </a:prstGeom>
        </p:spPr>
        <p:txBody>
          <a:bodyPr spcFirstLastPara="1" wrap="square" lIns="0" tIns="0" rIns="0" bIns="0" anchor="t" anchorCtr="0">
            <a:noAutofit/>
          </a:bodyPr>
          <a:lstStyle>
            <a:lvl1pPr marL="457200" lvl="0" indent="-381000" rtl="0">
              <a:spcBef>
                <a:spcPts val="0"/>
              </a:spcBef>
              <a:spcAft>
                <a:spcPts val="0"/>
              </a:spcAft>
              <a:buSzPts val="2400"/>
              <a:buChar char="▸"/>
              <a:defRPr/>
            </a:lvl1pPr>
            <a:lvl2pPr marL="914400" lvl="1" indent="-381000" rtl="0">
              <a:spcBef>
                <a:spcPts val="600"/>
              </a:spcBef>
              <a:spcAft>
                <a:spcPts val="0"/>
              </a:spcAft>
              <a:buSzPts val="2400"/>
              <a:buChar char="▹"/>
              <a:defRPr/>
            </a:lvl2pPr>
            <a:lvl3pPr marL="1371600" lvl="2" indent="-381000" rtl="0">
              <a:spcBef>
                <a:spcPts val="600"/>
              </a:spcBef>
              <a:spcAft>
                <a:spcPts val="0"/>
              </a:spcAft>
              <a:buSzPts val="2400"/>
              <a:buChar char="■"/>
              <a:defRPr/>
            </a:lvl3pPr>
            <a:lvl4pPr marL="1828800" lvl="3" indent="-381000" rtl="0">
              <a:spcBef>
                <a:spcPts val="600"/>
              </a:spcBef>
              <a:spcAft>
                <a:spcPts val="0"/>
              </a:spcAft>
              <a:buSzPts val="2400"/>
              <a:buChar char="●"/>
              <a:defRPr/>
            </a:lvl4pPr>
            <a:lvl5pPr marL="2286000" lvl="4" indent="-381000" rtl="0">
              <a:spcBef>
                <a:spcPts val="600"/>
              </a:spcBef>
              <a:spcAft>
                <a:spcPts val="0"/>
              </a:spcAft>
              <a:buSzPts val="2400"/>
              <a:buChar char="○"/>
              <a:defRPr/>
            </a:lvl5pPr>
            <a:lvl6pPr marL="2743200" lvl="5" indent="-381000" rtl="0">
              <a:spcBef>
                <a:spcPts val="600"/>
              </a:spcBef>
              <a:spcAft>
                <a:spcPts val="0"/>
              </a:spcAft>
              <a:buSzPts val="2400"/>
              <a:buChar char="■"/>
              <a:defRPr/>
            </a:lvl6pPr>
            <a:lvl7pPr marL="3200400" lvl="6" indent="-381000" rtl="0">
              <a:spcBef>
                <a:spcPts val="600"/>
              </a:spcBef>
              <a:spcAft>
                <a:spcPts val="0"/>
              </a:spcAft>
              <a:buSzPts val="2400"/>
              <a:buChar char="●"/>
              <a:defRPr/>
            </a:lvl7pPr>
            <a:lvl8pPr marL="3657600" lvl="7" indent="-381000" rtl="0">
              <a:spcBef>
                <a:spcPts val="600"/>
              </a:spcBef>
              <a:spcAft>
                <a:spcPts val="0"/>
              </a:spcAft>
              <a:buSzPts val="2400"/>
              <a:buChar char="○"/>
              <a:defRPr/>
            </a:lvl8pPr>
            <a:lvl9pPr marL="4114800" lvl="8" indent="-381000" rtl="0">
              <a:spcBef>
                <a:spcPts val="600"/>
              </a:spcBef>
              <a:spcAft>
                <a:spcPts val="600"/>
              </a:spcAft>
              <a:buSzPts val="2400"/>
              <a:buChar char="■"/>
              <a:defRPr/>
            </a:lvl9pPr>
          </a:lstStyle>
          <a:p>
            <a:endParaRPr/>
          </a:p>
        </p:txBody>
      </p:sp>
      <p:sp>
        <p:nvSpPr>
          <p:cNvPr id="69" name="Google Shape;69;p5"/>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82"/>
        <p:cNvGrpSpPr/>
        <p:nvPr/>
      </p:nvGrpSpPr>
      <p:grpSpPr>
        <a:xfrm>
          <a:off x="0" y="0"/>
          <a:ext cx="0" cy="0"/>
          <a:chOff x="0" y="0"/>
          <a:chExt cx="0" cy="0"/>
        </a:xfrm>
      </p:grpSpPr>
      <p:grpSp>
        <p:nvGrpSpPr>
          <p:cNvPr id="83" name="Google Shape;83;p7"/>
          <p:cNvGrpSpPr/>
          <p:nvPr/>
        </p:nvGrpSpPr>
        <p:grpSpPr>
          <a:xfrm>
            <a:off x="598623" y="0"/>
            <a:ext cx="2486310" cy="5143500"/>
            <a:chOff x="1511923" y="0"/>
            <a:chExt cx="2486310" cy="5143500"/>
          </a:xfrm>
        </p:grpSpPr>
        <p:sp>
          <p:nvSpPr>
            <p:cNvPr id="84" name="Google Shape;84;p7"/>
            <p:cNvSpPr/>
            <p:nvPr/>
          </p:nvSpPr>
          <p:spPr>
            <a:xfrm flipH="1">
              <a:off x="1894634" y="0"/>
              <a:ext cx="2103600" cy="5143500"/>
            </a:xfrm>
            <a:prstGeom prst="parallelogram">
              <a:avLst>
                <a:gd name="adj" fmla="val 75274"/>
              </a:avLst>
            </a:prstGeom>
            <a:gradFill>
              <a:gsLst>
                <a:gs pos="0">
                  <a:schemeClr val="dk1"/>
                </a:gs>
                <a:gs pos="13000">
                  <a:schemeClr val="dk1"/>
                </a:gs>
                <a:gs pos="55000">
                  <a:srgbClr val="27252C">
                    <a:alpha val="0"/>
                  </a:srgbClr>
                </a:gs>
                <a:gs pos="100000">
                  <a:srgbClr val="27252C">
                    <a:alpha val="0"/>
                  </a:srgbClr>
                </a:gs>
              </a:gsLst>
              <a:lin ang="11759844"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7"/>
            <p:cNvSpPr/>
            <p:nvPr/>
          </p:nvSpPr>
          <p:spPr>
            <a:xfrm flipH="1">
              <a:off x="1511923" y="0"/>
              <a:ext cx="2103600" cy="5143500"/>
            </a:xfrm>
            <a:prstGeom prst="parallelogram">
              <a:avLst>
                <a:gd name="adj" fmla="val 46349"/>
              </a:avLst>
            </a:prstGeom>
            <a:gradFill>
              <a:gsLst>
                <a:gs pos="0">
                  <a:schemeClr val="lt1"/>
                </a:gs>
                <a:gs pos="47000">
                  <a:schemeClr val="lt2"/>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6" name="Google Shape;86;p7"/>
          <p:cNvGrpSpPr/>
          <p:nvPr/>
        </p:nvGrpSpPr>
        <p:grpSpPr>
          <a:xfrm>
            <a:off x="376173" y="0"/>
            <a:ext cx="2326044" cy="5143500"/>
            <a:chOff x="1060873" y="0"/>
            <a:chExt cx="2326044" cy="5143500"/>
          </a:xfrm>
        </p:grpSpPr>
        <p:sp>
          <p:nvSpPr>
            <p:cNvPr id="87" name="Google Shape;87;p7"/>
            <p:cNvSpPr/>
            <p:nvPr/>
          </p:nvSpPr>
          <p:spPr>
            <a:xfrm>
              <a:off x="1283317" y="0"/>
              <a:ext cx="2103600" cy="5143500"/>
            </a:xfrm>
            <a:prstGeom prst="parallelogram">
              <a:avLst>
                <a:gd name="adj" fmla="val 75274"/>
              </a:avLst>
            </a:prstGeom>
            <a:gradFill>
              <a:gsLst>
                <a:gs pos="0">
                  <a:schemeClr val="dk1"/>
                </a:gs>
                <a:gs pos="13000">
                  <a:schemeClr val="dk1"/>
                </a:gs>
                <a:gs pos="56000">
                  <a:srgbClr val="27252C">
                    <a:alpha val="0"/>
                  </a:srgbClr>
                </a:gs>
                <a:gs pos="100000">
                  <a:srgbClr val="27252C">
                    <a:alpha val="0"/>
                  </a:srgbClr>
                </a:gs>
              </a:gsLst>
              <a:lin ang="108014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7"/>
            <p:cNvSpPr/>
            <p:nvPr/>
          </p:nvSpPr>
          <p:spPr>
            <a:xfrm>
              <a:off x="1060873" y="0"/>
              <a:ext cx="2103600" cy="5143500"/>
            </a:xfrm>
            <a:prstGeom prst="parallelogram">
              <a:avLst>
                <a:gd name="adj" fmla="val 46349"/>
              </a:avLst>
            </a:prstGeom>
            <a:gradFill>
              <a:gsLst>
                <a:gs pos="0">
                  <a:schemeClr val="lt1"/>
                </a:gs>
                <a:gs pos="47000">
                  <a:schemeClr val="lt2"/>
                </a:gs>
                <a:gs pos="100000">
                  <a:schemeClr val="lt2"/>
                </a:gs>
              </a:gsLst>
              <a:lin ang="5400012" scaled="0"/>
            </a:gradFill>
            <a:ln>
              <a:noFill/>
            </a:ln>
            <a:effectLst>
              <a:outerShdw blurRad="214313"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 name="Google Shape;89;p7"/>
          <p:cNvGrpSpPr/>
          <p:nvPr/>
        </p:nvGrpSpPr>
        <p:grpSpPr>
          <a:xfrm>
            <a:off x="0" y="0"/>
            <a:ext cx="2305717" cy="5144925"/>
            <a:chOff x="456100" y="0"/>
            <a:chExt cx="2305717" cy="5144925"/>
          </a:xfrm>
        </p:grpSpPr>
        <p:sp>
          <p:nvSpPr>
            <p:cNvPr id="90" name="Google Shape;90;p7"/>
            <p:cNvSpPr/>
            <p:nvPr/>
          </p:nvSpPr>
          <p:spPr>
            <a:xfrm flipH="1">
              <a:off x="658217" y="0"/>
              <a:ext cx="2103600" cy="5143500"/>
            </a:xfrm>
            <a:prstGeom prst="parallelogram">
              <a:avLst>
                <a:gd name="adj" fmla="val 75274"/>
              </a:avLst>
            </a:prstGeom>
            <a:gradFill>
              <a:gsLst>
                <a:gs pos="0">
                  <a:schemeClr val="dk1"/>
                </a:gs>
                <a:gs pos="13000">
                  <a:schemeClr val="dk1"/>
                </a:gs>
                <a:gs pos="55000">
                  <a:srgbClr val="27252C">
                    <a:alpha val="0"/>
                  </a:srgbClr>
                </a:gs>
                <a:gs pos="100000">
                  <a:srgbClr val="27252C">
                    <a:alpha val="0"/>
                  </a:srgbClr>
                </a:gs>
              </a:gsLst>
              <a:lin ang="11759844"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7"/>
            <p:cNvSpPr/>
            <p:nvPr/>
          </p:nvSpPr>
          <p:spPr>
            <a:xfrm>
              <a:off x="456100" y="0"/>
              <a:ext cx="2035600" cy="5144925"/>
            </a:xfrm>
            <a:custGeom>
              <a:avLst/>
              <a:gdLst/>
              <a:ahLst/>
              <a:cxnLst/>
              <a:rect l="l" t="t" r="r" b="b"/>
              <a:pathLst>
                <a:path w="81424" h="205797" extrusionOk="0">
                  <a:moveTo>
                    <a:pt x="72" y="0"/>
                  </a:moveTo>
                  <a:lnTo>
                    <a:pt x="0" y="205797"/>
                  </a:lnTo>
                  <a:lnTo>
                    <a:pt x="81424" y="205794"/>
                  </a:lnTo>
                  <a:lnTo>
                    <a:pt x="41929" y="0"/>
                  </a:lnTo>
                  <a:close/>
                </a:path>
              </a:pathLst>
            </a:custGeom>
            <a:gradFill>
              <a:gsLst>
                <a:gs pos="0">
                  <a:schemeClr val="accent1"/>
                </a:gs>
                <a:gs pos="37000">
                  <a:schemeClr val="accent1"/>
                </a:gs>
                <a:gs pos="100000">
                  <a:schemeClr val="accent2"/>
                </a:gs>
              </a:gsLst>
              <a:lin ang="5400012" scaled="0"/>
            </a:gradFill>
            <a:ln>
              <a:noFill/>
            </a:ln>
            <a:effectLst>
              <a:outerShdw blurRad="314325" algn="bl" rotWithShape="0">
                <a:schemeClr val="dk1">
                  <a:alpha val="50000"/>
                </a:schemeClr>
              </a:outerShdw>
            </a:effectLst>
          </p:spPr>
        </p:sp>
      </p:grpSp>
      <p:grpSp>
        <p:nvGrpSpPr>
          <p:cNvPr id="92" name="Google Shape;92;p7"/>
          <p:cNvGrpSpPr/>
          <p:nvPr/>
        </p:nvGrpSpPr>
        <p:grpSpPr>
          <a:xfrm>
            <a:off x="0" y="0"/>
            <a:ext cx="2132442" cy="5145275"/>
            <a:chOff x="227500" y="0"/>
            <a:chExt cx="2132442" cy="5145275"/>
          </a:xfrm>
        </p:grpSpPr>
        <p:sp>
          <p:nvSpPr>
            <p:cNvPr id="93" name="Google Shape;93;p7"/>
            <p:cNvSpPr/>
            <p:nvPr/>
          </p:nvSpPr>
          <p:spPr>
            <a:xfrm>
              <a:off x="256342" y="0"/>
              <a:ext cx="2103600" cy="5143500"/>
            </a:xfrm>
            <a:prstGeom prst="parallelogram">
              <a:avLst>
                <a:gd name="adj" fmla="val 75274"/>
              </a:avLst>
            </a:prstGeom>
            <a:gradFill>
              <a:gsLst>
                <a:gs pos="0">
                  <a:schemeClr val="dk1"/>
                </a:gs>
                <a:gs pos="13000">
                  <a:schemeClr val="dk1"/>
                </a:gs>
                <a:gs pos="56000">
                  <a:srgbClr val="27252C">
                    <a:alpha val="0"/>
                  </a:srgbClr>
                </a:gs>
                <a:gs pos="100000">
                  <a:srgbClr val="27252C">
                    <a:alpha val="0"/>
                  </a:srgbClr>
                </a:gs>
              </a:gsLst>
              <a:lin ang="108014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7"/>
            <p:cNvSpPr/>
            <p:nvPr/>
          </p:nvSpPr>
          <p:spPr>
            <a:xfrm>
              <a:off x="227500" y="0"/>
              <a:ext cx="1825925" cy="5145275"/>
            </a:xfrm>
            <a:custGeom>
              <a:avLst/>
              <a:gdLst/>
              <a:ahLst/>
              <a:cxnLst/>
              <a:rect l="l" t="t" r="r" b="b"/>
              <a:pathLst>
                <a:path w="73037" h="205811" extrusionOk="0">
                  <a:moveTo>
                    <a:pt x="0" y="205797"/>
                  </a:moveTo>
                  <a:lnTo>
                    <a:pt x="44" y="0"/>
                  </a:lnTo>
                  <a:lnTo>
                    <a:pt x="73037" y="0"/>
                  </a:lnTo>
                  <a:lnTo>
                    <a:pt x="33572" y="205811"/>
                  </a:lnTo>
                  <a:close/>
                </a:path>
              </a:pathLst>
            </a:custGeom>
            <a:gradFill>
              <a:gsLst>
                <a:gs pos="0">
                  <a:schemeClr val="accent1"/>
                </a:gs>
                <a:gs pos="50000">
                  <a:schemeClr val="accent1"/>
                </a:gs>
                <a:gs pos="100000">
                  <a:schemeClr val="accent2"/>
                </a:gs>
              </a:gsLst>
              <a:lin ang="16200038" scaled="0"/>
            </a:gradFill>
            <a:ln>
              <a:noFill/>
            </a:ln>
            <a:effectLst>
              <a:outerShdw blurRad="314325" algn="bl" rotWithShape="0">
                <a:schemeClr val="accent6">
                  <a:alpha val="50000"/>
                </a:schemeClr>
              </a:outerShdw>
            </a:effectLst>
          </p:spPr>
        </p:sp>
      </p:grpSp>
      <p:sp>
        <p:nvSpPr>
          <p:cNvPr id="95" name="Google Shape;95;p7"/>
          <p:cNvSpPr txBox="1">
            <a:spLocks noGrp="1"/>
          </p:cNvSpPr>
          <p:nvPr>
            <p:ph type="title"/>
          </p:nvPr>
        </p:nvSpPr>
        <p:spPr>
          <a:xfrm>
            <a:off x="2976900" y="836000"/>
            <a:ext cx="5464200" cy="396300"/>
          </a:xfrm>
          <a:prstGeom prst="rect">
            <a:avLst/>
          </a:prstGeom>
        </p:spPr>
        <p:txBody>
          <a:bodyPr spcFirstLastPara="1" wrap="square" lIns="0" tIns="0" rIns="0" bIns="0" anchor="b"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96" name="Google Shape;96;p7"/>
          <p:cNvSpPr txBox="1">
            <a:spLocks noGrp="1"/>
          </p:cNvSpPr>
          <p:nvPr>
            <p:ph type="body" idx="1"/>
          </p:nvPr>
        </p:nvSpPr>
        <p:spPr>
          <a:xfrm>
            <a:off x="2976900" y="1506350"/>
            <a:ext cx="2553000" cy="2931000"/>
          </a:xfrm>
          <a:prstGeom prst="rect">
            <a:avLst/>
          </a:prstGeom>
        </p:spPr>
        <p:txBody>
          <a:bodyPr spcFirstLastPara="1" wrap="square" lIns="0" tIns="0" rIns="0" bIns="0" anchor="t" anchorCtr="0">
            <a:noAutofit/>
          </a:bodyPr>
          <a:lstStyle>
            <a:lvl1pPr marL="457200" lvl="0" indent="-355600" rtl="0">
              <a:spcBef>
                <a:spcPts val="0"/>
              </a:spcBef>
              <a:spcAft>
                <a:spcPts val="0"/>
              </a:spcAft>
              <a:buSzPts val="2000"/>
              <a:buChar char="▸"/>
              <a:defRPr sz="2000"/>
            </a:lvl1pPr>
            <a:lvl2pPr marL="914400" lvl="1" indent="-355600" rtl="0">
              <a:spcBef>
                <a:spcPts val="600"/>
              </a:spcBef>
              <a:spcAft>
                <a:spcPts val="0"/>
              </a:spcAft>
              <a:buSzPts val="2000"/>
              <a:buChar char="▹"/>
              <a:defRPr sz="2000"/>
            </a:lvl2pPr>
            <a:lvl3pPr marL="1371600" lvl="2" indent="-355600" rtl="0">
              <a:spcBef>
                <a:spcPts val="600"/>
              </a:spcBef>
              <a:spcAft>
                <a:spcPts val="0"/>
              </a:spcAft>
              <a:buSzPts val="2000"/>
              <a:buChar char="■"/>
              <a:defRPr sz="2000"/>
            </a:lvl3pPr>
            <a:lvl4pPr marL="1828800" lvl="3" indent="-355600" rtl="0">
              <a:spcBef>
                <a:spcPts val="600"/>
              </a:spcBef>
              <a:spcAft>
                <a:spcPts val="0"/>
              </a:spcAft>
              <a:buSzPts val="2000"/>
              <a:buChar char="●"/>
              <a:defRPr sz="2000"/>
            </a:lvl4pPr>
            <a:lvl5pPr marL="2286000" lvl="4" indent="-355600" rtl="0">
              <a:spcBef>
                <a:spcPts val="600"/>
              </a:spcBef>
              <a:spcAft>
                <a:spcPts val="0"/>
              </a:spcAft>
              <a:buSzPts val="2000"/>
              <a:buChar char="○"/>
              <a:defRPr sz="2000"/>
            </a:lvl5pPr>
            <a:lvl6pPr marL="2743200" lvl="5" indent="-355600" rtl="0">
              <a:spcBef>
                <a:spcPts val="600"/>
              </a:spcBef>
              <a:spcAft>
                <a:spcPts val="0"/>
              </a:spcAft>
              <a:buSzPts val="2000"/>
              <a:buChar char="■"/>
              <a:defRPr sz="2000"/>
            </a:lvl6pPr>
            <a:lvl7pPr marL="3200400" lvl="6" indent="-355600" rtl="0">
              <a:spcBef>
                <a:spcPts val="600"/>
              </a:spcBef>
              <a:spcAft>
                <a:spcPts val="0"/>
              </a:spcAft>
              <a:buSzPts val="2000"/>
              <a:buChar char="●"/>
              <a:defRPr sz="2000"/>
            </a:lvl7pPr>
            <a:lvl8pPr marL="3657600" lvl="7" indent="-355600" rtl="0">
              <a:spcBef>
                <a:spcPts val="600"/>
              </a:spcBef>
              <a:spcAft>
                <a:spcPts val="0"/>
              </a:spcAft>
              <a:buSzPts val="2000"/>
              <a:buChar char="○"/>
              <a:defRPr sz="2000"/>
            </a:lvl8pPr>
            <a:lvl9pPr marL="4114800" lvl="8" indent="-355600" rtl="0">
              <a:spcBef>
                <a:spcPts val="600"/>
              </a:spcBef>
              <a:spcAft>
                <a:spcPts val="600"/>
              </a:spcAft>
              <a:buSzPts val="2000"/>
              <a:buChar char="■"/>
              <a:defRPr sz="2000"/>
            </a:lvl9pPr>
          </a:lstStyle>
          <a:p>
            <a:endParaRPr/>
          </a:p>
        </p:txBody>
      </p:sp>
      <p:sp>
        <p:nvSpPr>
          <p:cNvPr id="97" name="Google Shape;97;p7"/>
          <p:cNvSpPr txBox="1">
            <a:spLocks noGrp="1"/>
          </p:cNvSpPr>
          <p:nvPr>
            <p:ph type="body" idx="2"/>
          </p:nvPr>
        </p:nvSpPr>
        <p:spPr>
          <a:xfrm>
            <a:off x="5888031" y="1506350"/>
            <a:ext cx="2553000" cy="2931000"/>
          </a:xfrm>
          <a:prstGeom prst="rect">
            <a:avLst/>
          </a:prstGeom>
        </p:spPr>
        <p:txBody>
          <a:bodyPr spcFirstLastPara="1" wrap="square" lIns="0" tIns="0" rIns="0" bIns="0" anchor="t" anchorCtr="0">
            <a:noAutofit/>
          </a:bodyPr>
          <a:lstStyle>
            <a:lvl1pPr marL="457200" lvl="0" indent="-355600" rtl="0">
              <a:spcBef>
                <a:spcPts val="0"/>
              </a:spcBef>
              <a:spcAft>
                <a:spcPts val="0"/>
              </a:spcAft>
              <a:buSzPts val="2000"/>
              <a:buChar char="▸"/>
              <a:defRPr sz="2000"/>
            </a:lvl1pPr>
            <a:lvl2pPr marL="914400" lvl="1" indent="-355600" rtl="0">
              <a:spcBef>
                <a:spcPts val="600"/>
              </a:spcBef>
              <a:spcAft>
                <a:spcPts val="0"/>
              </a:spcAft>
              <a:buSzPts val="2000"/>
              <a:buChar char="▹"/>
              <a:defRPr sz="2000"/>
            </a:lvl2pPr>
            <a:lvl3pPr marL="1371600" lvl="2" indent="-355600" rtl="0">
              <a:spcBef>
                <a:spcPts val="600"/>
              </a:spcBef>
              <a:spcAft>
                <a:spcPts val="0"/>
              </a:spcAft>
              <a:buSzPts val="2000"/>
              <a:buChar char="■"/>
              <a:defRPr sz="2000"/>
            </a:lvl3pPr>
            <a:lvl4pPr marL="1828800" lvl="3" indent="-355600" rtl="0">
              <a:spcBef>
                <a:spcPts val="600"/>
              </a:spcBef>
              <a:spcAft>
                <a:spcPts val="0"/>
              </a:spcAft>
              <a:buSzPts val="2000"/>
              <a:buChar char="●"/>
              <a:defRPr sz="2000"/>
            </a:lvl4pPr>
            <a:lvl5pPr marL="2286000" lvl="4" indent="-355600" rtl="0">
              <a:spcBef>
                <a:spcPts val="600"/>
              </a:spcBef>
              <a:spcAft>
                <a:spcPts val="0"/>
              </a:spcAft>
              <a:buSzPts val="2000"/>
              <a:buChar char="○"/>
              <a:defRPr sz="2000"/>
            </a:lvl5pPr>
            <a:lvl6pPr marL="2743200" lvl="5" indent="-355600" rtl="0">
              <a:spcBef>
                <a:spcPts val="600"/>
              </a:spcBef>
              <a:spcAft>
                <a:spcPts val="0"/>
              </a:spcAft>
              <a:buSzPts val="2000"/>
              <a:buChar char="■"/>
              <a:defRPr sz="2000"/>
            </a:lvl6pPr>
            <a:lvl7pPr marL="3200400" lvl="6" indent="-355600" rtl="0">
              <a:spcBef>
                <a:spcPts val="600"/>
              </a:spcBef>
              <a:spcAft>
                <a:spcPts val="0"/>
              </a:spcAft>
              <a:buSzPts val="2000"/>
              <a:buChar char="●"/>
              <a:defRPr sz="2000"/>
            </a:lvl7pPr>
            <a:lvl8pPr marL="3657600" lvl="7" indent="-355600" rtl="0">
              <a:spcBef>
                <a:spcPts val="600"/>
              </a:spcBef>
              <a:spcAft>
                <a:spcPts val="0"/>
              </a:spcAft>
              <a:buSzPts val="2000"/>
              <a:buChar char="○"/>
              <a:defRPr sz="2000"/>
            </a:lvl8pPr>
            <a:lvl9pPr marL="4114800" lvl="8" indent="-355600" rtl="0">
              <a:spcBef>
                <a:spcPts val="600"/>
              </a:spcBef>
              <a:spcAft>
                <a:spcPts val="600"/>
              </a:spcAft>
              <a:buSzPts val="2000"/>
              <a:buChar char="■"/>
              <a:defRPr sz="2000"/>
            </a:lvl9pPr>
          </a:lstStyle>
          <a:p>
            <a:endParaRPr/>
          </a:p>
        </p:txBody>
      </p:sp>
      <p:sp>
        <p:nvSpPr>
          <p:cNvPr id="98" name="Google Shape;98;p7"/>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17"/>
        <p:cNvGrpSpPr/>
        <p:nvPr/>
      </p:nvGrpSpPr>
      <p:grpSpPr>
        <a:xfrm>
          <a:off x="0" y="0"/>
          <a:ext cx="0" cy="0"/>
          <a:chOff x="0" y="0"/>
          <a:chExt cx="0" cy="0"/>
        </a:xfrm>
      </p:grpSpPr>
      <p:grpSp>
        <p:nvGrpSpPr>
          <p:cNvPr id="118" name="Google Shape;118;p9"/>
          <p:cNvGrpSpPr/>
          <p:nvPr/>
        </p:nvGrpSpPr>
        <p:grpSpPr>
          <a:xfrm>
            <a:off x="598623" y="0"/>
            <a:ext cx="2486310" cy="5143500"/>
            <a:chOff x="1511923" y="0"/>
            <a:chExt cx="2486310" cy="5143500"/>
          </a:xfrm>
        </p:grpSpPr>
        <p:sp>
          <p:nvSpPr>
            <p:cNvPr id="119" name="Google Shape;119;p9"/>
            <p:cNvSpPr/>
            <p:nvPr/>
          </p:nvSpPr>
          <p:spPr>
            <a:xfrm flipH="1">
              <a:off x="1894634" y="0"/>
              <a:ext cx="2103600" cy="5143500"/>
            </a:xfrm>
            <a:prstGeom prst="parallelogram">
              <a:avLst>
                <a:gd name="adj" fmla="val 75274"/>
              </a:avLst>
            </a:prstGeom>
            <a:gradFill>
              <a:gsLst>
                <a:gs pos="0">
                  <a:schemeClr val="dk1"/>
                </a:gs>
                <a:gs pos="13000">
                  <a:schemeClr val="dk1"/>
                </a:gs>
                <a:gs pos="55000">
                  <a:srgbClr val="27252C">
                    <a:alpha val="0"/>
                  </a:srgbClr>
                </a:gs>
                <a:gs pos="100000">
                  <a:srgbClr val="27252C">
                    <a:alpha val="0"/>
                  </a:srgbClr>
                </a:gs>
              </a:gsLst>
              <a:lin ang="11759844"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9"/>
            <p:cNvSpPr/>
            <p:nvPr/>
          </p:nvSpPr>
          <p:spPr>
            <a:xfrm flipH="1">
              <a:off x="1511923" y="0"/>
              <a:ext cx="2103600" cy="5143500"/>
            </a:xfrm>
            <a:prstGeom prst="parallelogram">
              <a:avLst>
                <a:gd name="adj" fmla="val 46349"/>
              </a:avLst>
            </a:prstGeom>
            <a:gradFill>
              <a:gsLst>
                <a:gs pos="0">
                  <a:schemeClr val="lt1"/>
                </a:gs>
                <a:gs pos="47000">
                  <a:schemeClr val="lt2"/>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1" name="Google Shape;121;p9"/>
          <p:cNvGrpSpPr/>
          <p:nvPr/>
        </p:nvGrpSpPr>
        <p:grpSpPr>
          <a:xfrm>
            <a:off x="376173" y="0"/>
            <a:ext cx="2326044" cy="5143500"/>
            <a:chOff x="1060873" y="0"/>
            <a:chExt cx="2326044" cy="5143500"/>
          </a:xfrm>
        </p:grpSpPr>
        <p:sp>
          <p:nvSpPr>
            <p:cNvPr id="122" name="Google Shape;122;p9"/>
            <p:cNvSpPr/>
            <p:nvPr/>
          </p:nvSpPr>
          <p:spPr>
            <a:xfrm>
              <a:off x="1283317" y="0"/>
              <a:ext cx="2103600" cy="5143500"/>
            </a:xfrm>
            <a:prstGeom prst="parallelogram">
              <a:avLst>
                <a:gd name="adj" fmla="val 75274"/>
              </a:avLst>
            </a:prstGeom>
            <a:gradFill>
              <a:gsLst>
                <a:gs pos="0">
                  <a:schemeClr val="dk1"/>
                </a:gs>
                <a:gs pos="13000">
                  <a:schemeClr val="dk1"/>
                </a:gs>
                <a:gs pos="56000">
                  <a:srgbClr val="27252C">
                    <a:alpha val="0"/>
                  </a:srgbClr>
                </a:gs>
                <a:gs pos="100000">
                  <a:srgbClr val="27252C">
                    <a:alpha val="0"/>
                  </a:srgbClr>
                </a:gs>
              </a:gsLst>
              <a:lin ang="108014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9"/>
            <p:cNvSpPr/>
            <p:nvPr/>
          </p:nvSpPr>
          <p:spPr>
            <a:xfrm>
              <a:off x="1060873" y="0"/>
              <a:ext cx="2103600" cy="5143500"/>
            </a:xfrm>
            <a:prstGeom prst="parallelogram">
              <a:avLst>
                <a:gd name="adj" fmla="val 46349"/>
              </a:avLst>
            </a:prstGeom>
            <a:gradFill>
              <a:gsLst>
                <a:gs pos="0">
                  <a:schemeClr val="lt1"/>
                </a:gs>
                <a:gs pos="47000">
                  <a:schemeClr val="lt2"/>
                </a:gs>
                <a:gs pos="100000">
                  <a:schemeClr val="lt2"/>
                </a:gs>
              </a:gsLst>
              <a:lin ang="5400012" scaled="0"/>
            </a:gradFill>
            <a:ln>
              <a:noFill/>
            </a:ln>
            <a:effectLst>
              <a:outerShdw blurRad="214313"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4" name="Google Shape;124;p9"/>
          <p:cNvGrpSpPr/>
          <p:nvPr/>
        </p:nvGrpSpPr>
        <p:grpSpPr>
          <a:xfrm>
            <a:off x="0" y="0"/>
            <a:ext cx="2305717" cy="5144925"/>
            <a:chOff x="456100" y="0"/>
            <a:chExt cx="2305717" cy="5144925"/>
          </a:xfrm>
        </p:grpSpPr>
        <p:sp>
          <p:nvSpPr>
            <p:cNvPr id="125" name="Google Shape;125;p9"/>
            <p:cNvSpPr/>
            <p:nvPr/>
          </p:nvSpPr>
          <p:spPr>
            <a:xfrm flipH="1">
              <a:off x="658217" y="0"/>
              <a:ext cx="2103600" cy="5143500"/>
            </a:xfrm>
            <a:prstGeom prst="parallelogram">
              <a:avLst>
                <a:gd name="adj" fmla="val 75274"/>
              </a:avLst>
            </a:prstGeom>
            <a:gradFill>
              <a:gsLst>
                <a:gs pos="0">
                  <a:schemeClr val="dk1"/>
                </a:gs>
                <a:gs pos="13000">
                  <a:schemeClr val="dk1"/>
                </a:gs>
                <a:gs pos="55000">
                  <a:srgbClr val="27252C">
                    <a:alpha val="0"/>
                  </a:srgbClr>
                </a:gs>
                <a:gs pos="100000">
                  <a:srgbClr val="27252C">
                    <a:alpha val="0"/>
                  </a:srgbClr>
                </a:gs>
              </a:gsLst>
              <a:lin ang="11759844"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9"/>
            <p:cNvSpPr/>
            <p:nvPr/>
          </p:nvSpPr>
          <p:spPr>
            <a:xfrm>
              <a:off x="456100" y="0"/>
              <a:ext cx="2035600" cy="5144925"/>
            </a:xfrm>
            <a:custGeom>
              <a:avLst/>
              <a:gdLst/>
              <a:ahLst/>
              <a:cxnLst/>
              <a:rect l="l" t="t" r="r" b="b"/>
              <a:pathLst>
                <a:path w="81424" h="205797" extrusionOk="0">
                  <a:moveTo>
                    <a:pt x="72" y="0"/>
                  </a:moveTo>
                  <a:lnTo>
                    <a:pt x="0" y="205797"/>
                  </a:lnTo>
                  <a:lnTo>
                    <a:pt x="81424" y="205794"/>
                  </a:lnTo>
                  <a:lnTo>
                    <a:pt x="41929" y="0"/>
                  </a:lnTo>
                  <a:close/>
                </a:path>
              </a:pathLst>
            </a:custGeom>
            <a:gradFill>
              <a:gsLst>
                <a:gs pos="0">
                  <a:schemeClr val="accent1"/>
                </a:gs>
                <a:gs pos="37000">
                  <a:schemeClr val="accent1"/>
                </a:gs>
                <a:gs pos="100000">
                  <a:schemeClr val="accent2"/>
                </a:gs>
              </a:gsLst>
              <a:lin ang="5400012" scaled="0"/>
            </a:gradFill>
            <a:ln>
              <a:noFill/>
            </a:ln>
            <a:effectLst>
              <a:outerShdw blurRad="314325" algn="bl" rotWithShape="0">
                <a:schemeClr val="dk1">
                  <a:alpha val="50000"/>
                </a:schemeClr>
              </a:outerShdw>
            </a:effectLst>
          </p:spPr>
        </p:sp>
      </p:grpSp>
      <p:grpSp>
        <p:nvGrpSpPr>
          <p:cNvPr id="127" name="Google Shape;127;p9"/>
          <p:cNvGrpSpPr/>
          <p:nvPr/>
        </p:nvGrpSpPr>
        <p:grpSpPr>
          <a:xfrm>
            <a:off x="0" y="0"/>
            <a:ext cx="2132442" cy="5145275"/>
            <a:chOff x="227500" y="0"/>
            <a:chExt cx="2132442" cy="5145275"/>
          </a:xfrm>
        </p:grpSpPr>
        <p:sp>
          <p:nvSpPr>
            <p:cNvPr id="128" name="Google Shape;128;p9"/>
            <p:cNvSpPr/>
            <p:nvPr/>
          </p:nvSpPr>
          <p:spPr>
            <a:xfrm>
              <a:off x="256342" y="0"/>
              <a:ext cx="2103600" cy="5143500"/>
            </a:xfrm>
            <a:prstGeom prst="parallelogram">
              <a:avLst>
                <a:gd name="adj" fmla="val 75274"/>
              </a:avLst>
            </a:prstGeom>
            <a:gradFill>
              <a:gsLst>
                <a:gs pos="0">
                  <a:schemeClr val="dk1"/>
                </a:gs>
                <a:gs pos="13000">
                  <a:schemeClr val="dk1"/>
                </a:gs>
                <a:gs pos="56000">
                  <a:srgbClr val="27252C">
                    <a:alpha val="0"/>
                  </a:srgbClr>
                </a:gs>
                <a:gs pos="100000">
                  <a:srgbClr val="27252C">
                    <a:alpha val="0"/>
                  </a:srgbClr>
                </a:gs>
              </a:gsLst>
              <a:lin ang="108014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9"/>
            <p:cNvSpPr/>
            <p:nvPr/>
          </p:nvSpPr>
          <p:spPr>
            <a:xfrm>
              <a:off x="227500" y="0"/>
              <a:ext cx="1825925" cy="5145275"/>
            </a:xfrm>
            <a:custGeom>
              <a:avLst/>
              <a:gdLst/>
              <a:ahLst/>
              <a:cxnLst/>
              <a:rect l="l" t="t" r="r" b="b"/>
              <a:pathLst>
                <a:path w="73037" h="205811" extrusionOk="0">
                  <a:moveTo>
                    <a:pt x="0" y="205797"/>
                  </a:moveTo>
                  <a:lnTo>
                    <a:pt x="44" y="0"/>
                  </a:lnTo>
                  <a:lnTo>
                    <a:pt x="73037" y="0"/>
                  </a:lnTo>
                  <a:lnTo>
                    <a:pt x="33572" y="205811"/>
                  </a:lnTo>
                  <a:close/>
                </a:path>
              </a:pathLst>
            </a:custGeom>
            <a:gradFill>
              <a:gsLst>
                <a:gs pos="0">
                  <a:schemeClr val="accent1"/>
                </a:gs>
                <a:gs pos="50000">
                  <a:schemeClr val="accent1"/>
                </a:gs>
                <a:gs pos="100000">
                  <a:schemeClr val="accent2"/>
                </a:gs>
              </a:gsLst>
              <a:lin ang="16200038" scaled="0"/>
            </a:gradFill>
            <a:ln>
              <a:noFill/>
            </a:ln>
            <a:effectLst>
              <a:outerShdw blurRad="314325" algn="bl" rotWithShape="0">
                <a:schemeClr val="accent6">
                  <a:alpha val="50000"/>
                </a:schemeClr>
              </a:outerShdw>
            </a:effectLst>
          </p:spPr>
        </p:sp>
      </p:grpSp>
      <p:sp>
        <p:nvSpPr>
          <p:cNvPr id="130" name="Google Shape;130;p9"/>
          <p:cNvSpPr txBox="1">
            <a:spLocks noGrp="1"/>
          </p:cNvSpPr>
          <p:nvPr>
            <p:ph type="title"/>
          </p:nvPr>
        </p:nvSpPr>
        <p:spPr>
          <a:xfrm>
            <a:off x="2976900" y="836000"/>
            <a:ext cx="5464200" cy="396300"/>
          </a:xfrm>
          <a:prstGeom prst="rect">
            <a:avLst/>
          </a:prstGeom>
        </p:spPr>
        <p:txBody>
          <a:bodyPr spcFirstLastPara="1" wrap="square" lIns="0" tIns="0" rIns="0" bIns="0" anchor="b"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31" name="Google Shape;131;p9"/>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gradFill>
          <a:gsLst>
            <a:gs pos="0">
              <a:schemeClr val="lt1"/>
            </a:gs>
            <a:gs pos="50000">
              <a:schemeClr val="lt1"/>
            </a:gs>
            <a:gs pos="76000">
              <a:schemeClr val="lt2"/>
            </a:gs>
            <a:gs pos="100000">
              <a:schemeClr val="lt2"/>
            </a:gs>
          </a:gsLst>
          <a:lin ang="10800025"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976900" y="836000"/>
            <a:ext cx="5464200" cy="396300"/>
          </a:xfrm>
          <a:prstGeom prst="rect">
            <a:avLst/>
          </a:prstGeom>
          <a:noFill/>
          <a:ln>
            <a:noFill/>
          </a:ln>
        </p:spPr>
        <p:txBody>
          <a:bodyPr spcFirstLastPara="1" wrap="square" lIns="0" tIns="0" rIns="0" bIns="0" anchor="b" anchorCtr="0">
            <a:noAutofit/>
          </a:bodyPr>
          <a:lstStyle>
            <a:lvl1pPr lvl="0" rtl="0">
              <a:lnSpc>
                <a:spcPct val="90000"/>
              </a:lnSpc>
              <a:spcBef>
                <a:spcPts val="0"/>
              </a:spcBef>
              <a:spcAft>
                <a:spcPts val="0"/>
              </a:spcAft>
              <a:buClr>
                <a:schemeClr val="dk1"/>
              </a:buClr>
              <a:buSzPts val="2800"/>
              <a:buFont typeface="IBM Plex Serif"/>
              <a:buNone/>
              <a:defRPr sz="2800" b="1">
                <a:solidFill>
                  <a:schemeClr val="dk1"/>
                </a:solidFill>
                <a:latin typeface="IBM Plex Serif"/>
                <a:ea typeface="IBM Plex Serif"/>
                <a:cs typeface="IBM Plex Serif"/>
                <a:sym typeface="IBM Plex Serif"/>
              </a:defRPr>
            </a:lvl1pPr>
            <a:lvl2pPr lvl="1" rtl="0">
              <a:lnSpc>
                <a:spcPct val="90000"/>
              </a:lnSpc>
              <a:spcBef>
                <a:spcPts val="0"/>
              </a:spcBef>
              <a:spcAft>
                <a:spcPts val="0"/>
              </a:spcAft>
              <a:buClr>
                <a:schemeClr val="dk1"/>
              </a:buClr>
              <a:buSzPts val="2800"/>
              <a:buFont typeface="IBM Plex Serif"/>
              <a:buNone/>
              <a:defRPr sz="2800" b="1">
                <a:solidFill>
                  <a:schemeClr val="dk1"/>
                </a:solidFill>
                <a:latin typeface="IBM Plex Serif"/>
                <a:ea typeface="IBM Plex Serif"/>
                <a:cs typeface="IBM Plex Serif"/>
                <a:sym typeface="IBM Plex Serif"/>
              </a:defRPr>
            </a:lvl2pPr>
            <a:lvl3pPr lvl="2" rtl="0">
              <a:lnSpc>
                <a:spcPct val="90000"/>
              </a:lnSpc>
              <a:spcBef>
                <a:spcPts val="0"/>
              </a:spcBef>
              <a:spcAft>
                <a:spcPts val="0"/>
              </a:spcAft>
              <a:buClr>
                <a:schemeClr val="dk1"/>
              </a:buClr>
              <a:buSzPts val="2800"/>
              <a:buFont typeface="IBM Plex Serif"/>
              <a:buNone/>
              <a:defRPr sz="2800" b="1">
                <a:solidFill>
                  <a:schemeClr val="dk1"/>
                </a:solidFill>
                <a:latin typeface="IBM Plex Serif"/>
                <a:ea typeface="IBM Plex Serif"/>
                <a:cs typeface="IBM Plex Serif"/>
                <a:sym typeface="IBM Plex Serif"/>
              </a:defRPr>
            </a:lvl3pPr>
            <a:lvl4pPr lvl="3" rtl="0">
              <a:lnSpc>
                <a:spcPct val="90000"/>
              </a:lnSpc>
              <a:spcBef>
                <a:spcPts val="0"/>
              </a:spcBef>
              <a:spcAft>
                <a:spcPts val="0"/>
              </a:spcAft>
              <a:buClr>
                <a:schemeClr val="dk1"/>
              </a:buClr>
              <a:buSzPts val="2800"/>
              <a:buFont typeface="IBM Plex Serif"/>
              <a:buNone/>
              <a:defRPr sz="2800" b="1">
                <a:solidFill>
                  <a:schemeClr val="dk1"/>
                </a:solidFill>
                <a:latin typeface="IBM Plex Serif"/>
                <a:ea typeface="IBM Plex Serif"/>
                <a:cs typeface="IBM Plex Serif"/>
                <a:sym typeface="IBM Plex Serif"/>
              </a:defRPr>
            </a:lvl4pPr>
            <a:lvl5pPr lvl="4" rtl="0">
              <a:lnSpc>
                <a:spcPct val="90000"/>
              </a:lnSpc>
              <a:spcBef>
                <a:spcPts val="0"/>
              </a:spcBef>
              <a:spcAft>
                <a:spcPts val="0"/>
              </a:spcAft>
              <a:buClr>
                <a:schemeClr val="dk1"/>
              </a:buClr>
              <a:buSzPts val="2800"/>
              <a:buFont typeface="IBM Plex Serif"/>
              <a:buNone/>
              <a:defRPr sz="2800" b="1">
                <a:solidFill>
                  <a:schemeClr val="dk1"/>
                </a:solidFill>
                <a:latin typeface="IBM Plex Serif"/>
                <a:ea typeface="IBM Plex Serif"/>
                <a:cs typeface="IBM Plex Serif"/>
                <a:sym typeface="IBM Plex Serif"/>
              </a:defRPr>
            </a:lvl5pPr>
            <a:lvl6pPr lvl="5" rtl="0">
              <a:lnSpc>
                <a:spcPct val="90000"/>
              </a:lnSpc>
              <a:spcBef>
                <a:spcPts val="0"/>
              </a:spcBef>
              <a:spcAft>
                <a:spcPts val="0"/>
              </a:spcAft>
              <a:buClr>
                <a:schemeClr val="dk1"/>
              </a:buClr>
              <a:buSzPts val="2800"/>
              <a:buFont typeface="IBM Plex Serif"/>
              <a:buNone/>
              <a:defRPr sz="2800" b="1">
                <a:solidFill>
                  <a:schemeClr val="dk1"/>
                </a:solidFill>
                <a:latin typeface="IBM Plex Serif"/>
                <a:ea typeface="IBM Plex Serif"/>
                <a:cs typeface="IBM Plex Serif"/>
                <a:sym typeface="IBM Plex Serif"/>
              </a:defRPr>
            </a:lvl6pPr>
            <a:lvl7pPr lvl="6" rtl="0">
              <a:lnSpc>
                <a:spcPct val="90000"/>
              </a:lnSpc>
              <a:spcBef>
                <a:spcPts val="0"/>
              </a:spcBef>
              <a:spcAft>
                <a:spcPts val="0"/>
              </a:spcAft>
              <a:buClr>
                <a:schemeClr val="dk1"/>
              </a:buClr>
              <a:buSzPts val="2800"/>
              <a:buFont typeface="IBM Plex Serif"/>
              <a:buNone/>
              <a:defRPr sz="2800" b="1">
                <a:solidFill>
                  <a:schemeClr val="dk1"/>
                </a:solidFill>
                <a:latin typeface="IBM Plex Serif"/>
                <a:ea typeface="IBM Plex Serif"/>
                <a:cs typeface="IBM Plex Serif"/>
                <a:sym typeface="IBM Plex Serif"/>
              </a:defRPr>
            </a:lvl7pPr>
            <a:lvl8pPr lvl="7" rtl="0">
              <a:lnSpc>
                <a:spcPct val="90000"/>
              </a:lnSpc>
              <a:spcBef>
                <a:spcPts val="0"/>
              </a:spcBef>
              <a:spcAft>
                <a:spcPts val="0"/>
              </a:spcAft>
              <a:buClr>
                <a:schemeClr val="dk1"/>
              </a:buClr>
              <a:buSzPts val="2800"/>
              <a:buFont typeface="IBM Plex Serif"/>
              <a:buNone/>
              <a:defRPr sz="2800" b="1">
                <a:solidFill>
                  <a:schemeClr val="dk1"/>
                </a:solidFill>
                <a:latin typeface="IBM Plex Serif"/>
                <a:ea typeface="IBM Plex Serif"/>
                <a:cs typeface="IBM Plex Serif"/>
                <a:sym typeface="IBM Plex Serif"/>
              </a:defRPr>
            </a:lvl8pPr>
            <a:lvl9pPr lvl="8" rtl="0">
              <a:lnSpc>
                <a:spcPct val="90000"/>
              </a:lnSpc>
              <a:spcBef>
                <a:spcPts val="0"/>
              </a:spcBef>
              <a:spcAft>
                <a:spcPts val="0"/>
              </a:spcAft>
              <a:buClr>
                <a:schemeClr val="dk1"/>
              </a:buClr>
              <a:buSzPts val="2800"/>
              <a:buFont typeface="IBM Plex Serif"/>
              <a:buNone/>
              <a:defRPr sz="2800" b="1">
                <a:solidFill>
                  <a:schemeClr val="dk1"/>
                </a:solidFill>
                <a:latin typeface="IBM Plex Serif"/>
                <a:ea typeface="IBM Plex Serif"/>
                <a:cs typeface="IBM Plex Serif"/>
                <a:sym typeface="IBM Plex Serif"/>
              </a:defRPr>
            </a:lvl9pPr>
          </a:lstStyle>
          <a:p>
            <a:endParaRPr/>
          </a:p>
        </p:txBody>
      </p:sp>
      <p:sp>
        <p:nvSpPr>
          <p:cNvPr id="7" name="Google Shape;7;p1"/>
          <p:cNvSpPr txBox="1">
            <a:spLocks noGrp="1"/>
          </p:cNvSpPr>
          <p:nvPr>
            <p:ph type="body" idx="1"/>
          </p:nvPr>
        </p:nvSpPr>
        <p:spPr>
          <a:xfrm>
            <a:off x="2976900" y="1506350"/>
            <a:ext cx="5464200" cy="2858700"/>
          </a:xfrm>
          <a:prstGeom prst="rect">
            <a:avLst/>
          </a:prstGeom>
          <a:noFill/>
          <a:ln>
            <a:noFill/>
          </a:ln>
        </p:spPr>
        <p:txBody>
          <a:bodyPr spcFirstLastPara="1" wrap="square" lIns="0" tIns="0" rIns="0" bIns="0" anchor="t" anchorCtr="0">
            <a:noAutofit/>
          </a:bodyPr>
          <a:lstStyle>
            <a:lvl1pPr marL="457200" lvl="0" indent="-381000" rtl="0">
              <a:spcBef>
                <a:spcPts val="0"/>
              </a:spcBef>
              <a:spcAft>
                <a:spcPts val="0"/>
              </a:spcAft>
              <a:buClr>
                <a:schemeClr val="accent1"/>
              </a:buClr>
              <a:buSzPts val="2400"/>
              <a:buFont typeface="IBM Plex Sans Light"/>
              <a:buChar char="▸"/>
              <a:defRPr sz="2400">
                <a:solidFill>
                  <a:schemeClr val="dk1"/>
                </a:solidFill>
                <a:latin typeface="IBM Plex Sans Light"/>
                <a:ea typeface="IBM Plex Sans Light"/>
                <a:cs typeface="IBM Plex Sans Light"/>
                <a:sym typeface="IBM Plex Sans Light"/>
              </a:defRPr>
            </a:lvl1pPr>
            <a:lvl2pPr marL="914400" lvl="1" indent="-381000" rtl="0">
              <a:spcBef>
                <a:spcPts val="600"/>
              </a:spcBef>
              <a:spcAft>
                <a:spcPts val="0"/>
              </a:spcAft>
              <a:buClr>
                <a:schemeClr val="accent1"/>
              </a:buClr>
              <a:buSzPts val="2400"/>
              <a:buFont typeface="IBM Plex Sans Light"/>
              <a:buChar char="▹"/>
              <a:defRPr sz="2400">
                <a:solidFill>
                  <a:schemeClr val="dk1"/>
                </a:solidFill>
                <a:latin typeface="IBM Plex Sans Light"/>
                <a:ea typeface="IBM Plex Sans Light"/>
                <a:cs typeface="IBM Plex Sans Light"/>
                <a:sym typeface="IBM Plex Sans Light"/>
              </a:defRPr>
            </a:lvl2pPr>
            <a:lvl3pPr marL="1371600" lvl="2" indent="-381000" rtl="0">
              <a:spcBef>
                <a:spcPts val="600"/>
              </a:spcBef>
              <a:spcAft>
                <a:spcPts val="0"/>
              </a:spcAft>
              <a:buClr>
                <a:schemeClr val="lt2"/>
              </a:buClr>
              <a:buSzPts val="2400"/>
              <a:buFont typeface="IBM Plex Sans Light"/>
              <a:buChar char="■"/>
              <a:defRPr sz="2400">
                <a:solidFill>
                  <a:schemeClr val="dk1"/>
                </a:solidFill>
                <a:latin typeface="IBM Plex Sans Light"/>
                <a:ea typeface="IBM Plex Sans Light"/>
                <a:cs typeface="IBM Plex Sans Light"/>
                <a:sym typeface="IBM Plex Sans Light"/>
              </a:defRPr>
            </a:lvl3pPr>
            <a:lvl4pPr marL="1828800" lvl="3" indent="-381000" rtl="0">
              <a:spcBef>
                <a:spcPts val="600"/>
              </a:spcBef>
              <a:spcAft>
                <a:spcPts val="0"/>
              </a:spcAft>
              <a:buClr>
                <a:schemeClr val="lt2"/>
              </a:buClr>
              <a:buSzPts val="2400"/>
              <a:buFont typeface="IBM Plex Sans Light"/>
              <a:buChar char="●"/>
              <a:defRPr sz="2400">
                <a:solidFill>
                  <a:schemeClr val="dk1"/>
                </a:solidFill>
                <a:latin typeface="IBM Plex Sans Light"/>
                <a:ea typeface="IBM Plex Sans Light"/>
                <a:cs typeface="IBM Plex Sans Light"/>
                <a:sym typeface="IBM Plex Sans Light"/>
              </a:defRPr>
            </a:lvl4pPr>
            <a:lvl5pPr marL="2286000" lvl="4" indent="-381000" rtl="0">
              <a:spcBef>
                <a:spcPts val="600"/>
              </a:spcBef>
              <a:spcAft>
                <a:spcPts val="0"/>
              </a:spcAft>
              <a:buClr>
                <a:schemeClr val="lt2"/>
              </a:buClr>
              <a:buSzPts val="2400"/>
              <a:buFont typeface="IBM Plex Sans Light"/>
              <a:buChar char="○"/>
              <a:defRPr sz="2400">
                <a:solidFill>
                  <a:schemeClr val="dk1"/>
                </a:solidFill>
                <a:latin typeface="IBM Plex Sans Light"/>
                <a:ea typeface="IBM Plex Sans Light"/>
                <a:cs typeface="IBM Plex Sans Light"/>
                <a:sym typeface="IBM Plex Sans Light"/>
              </a:defRPr>
            </a:lvl5pPr>
            <a:lvl6pPr marL="2743200" lvl="5" indent="-381000" rtl="0">
              <a:spcBef>
                <a:spcPts val="600"/>
              </a:spcBef>
              <a:spcAft>
                <a:spcPts val="0"/>
              </a:spcAft>
              <a:buClr>
                <a:schemeClr val="lt2"/>
              </a:buClr>
              <a:buSzPts val="2400"/>
              <a:buFont typeface="IBM Plex Sans Light"/>
              <a:buChar char="■"/>
              <a:defRPr sz="2400">
                <a:solidFill>
                  <a:schemeClr val="dk1"/>
                </a:solidFill>
                <a:latin typeface="IBM Plex Sans Light"/>
                <a:ea typeface="IBM Plex Sans Light"/>
                <a:cs typeface="IBM Plex Sans Light"/>
                <a:sym typeface="IBM Plex Sans Light"/>
              </a:defRPr>
            </a:lvl6pPr>
            <a:lvl7pPr marL="3200400" lvl="6" indent="-381000" rtl="0">
              <a:spcBef>
                <a:spcPts val="600"/>
              </a:spcBef>
              <a:spcAft>
                <a:spcPts val="0"/>
              </a:spcAft>
              <a:buClr>
                <a:schemeClr val="lt2"/>
              </a:buClr>
              <a:buSzPts val="2400"/>
              <a:buFont typeface="IBM Plex Sans Light"/>
              <a:buChar char="●"/>
              <a:defRPr sz="2400">
                <a:solidFill>
                  <a:schemeClr val="dk1"/>
                </a:solidFill>
                <a:latin typeface="IBM Plex Sans Light"/>
                <a:ea typeface="IBM Plex Sans Light"/>
                <a:cs typeface="IBM Plex Sans Light"/>
                <a:sym typeface="IBM Plex Sans Light"/>
              </a:defRPr>
            </a:lvl7pPr>
            <a:lvl8pPr marL="3657600" lvl="7" indent="-381000" rtl="0">
              <a:spcBef>
                <a:spcPts val="600"/>
              </a:spcBef>
              <a:spcAft>
                <a:spcPts val="0"/>
              </a:spcAft>
              <a:buClr>
                <a:schemeClr val="lt2"/>
              </a:buClr>
              <a:buSzPts val="2400"/>
              <a:buFont typeface="IBM Plex Sans Light"/>
              <a:buChar char="○"/>
              <a:defRPr sz="2400">
                <a:solidFill>
                  <a:schemeClr val="dk1"/>
                </a:solidFill>
                <a:latin typeface="IBM Plex Sans Light"/>
                <a:ea typeface="IBM Plex Sans Light"/>
                <a:cs typeface="IBM Plex Sans Light"/>
                <a:sym typeface="IBM Plex Sans Light"/>
              </a:defRPr>
            </a:lvl8pPr>
            <a:lvl9pPr marL="4114800" lvl="8" indent="-381000" rtl="0">
              <a:spcBef>
                <a:spcPts val="600"/>
              </a:spcBef>
              <a:spcAft>
                <a:spcPts val="600"/>
              </a:spcAft>
              <a:buClr>
                <a:schemeClr val="lt2"/>
              </a:buClr>
              <a:buSzPts val="2400"/>
              <a:buFont typeface="IBM Plex Sans Light"/>
              <a:buChar char="■"/>
              <a:defRPr sz="2400">
                <a:solidFill>
                  <a:schemeClr val="dk1"/>
                </a:solidFill>
                <a:latin typeface="IBM Plex Sans Light"/>
                <a:ea typeface="IBM Plex Sans Light"/>
                <a:cs typeface="IBM Plex Sans Light"/>
                <a:sym typeface="IBM Plex Sans Light"/>
              </a:defRPr>
            </a:lvl9pPr>
          </a:lstStyle>
          <a:p>
            <a:endParaRPr/>
          </a:p>
        </p:txBody>
      </p:sp>
      <p:sp>
        <p:nvSpPr>
          <p:cNvPr id="8" name="Google Shape;8;p1"/>
          <p:cNvSpPr txBox="1">
            <a:spLocks noGrp="1"/>
          </p:cNvSpPr>
          <p:nvPr>
            <p:ph type="sldNum" idx="12"/>
          </p:nvPr>
        </p:nvSpPr>
        <p:spPr>
          <a:xfrm>
            <a:off x="228600" y="4718604"/>
            <a:ext cx="369900" cy="251100"/>
          </a:xfrm>
          <a:prstGeom prst="rect">
            <a:avLst/>
          </a:prstGeom>
          <a:noFill/>
          <a:ln>
            <a:noFill/>
          </a:ln>
        </p:spPr>
        <p:txBody>
          <a:bodyPr spcFirstLastPara="1" wrap="square" lIns="0" tIns="0" rIns="0" bIns="0" anchor="ctr" anchorCtr="0">
            <a:noAutofit/>
          </a:bodyPr>
          <a:lstStyle>
            <a:lvl1pPr lvl="0" rtl="0">
              <a:buNone/>
              <a:defRPr b="1">
                <a:solidFill>
                  <a:schemeClr val="lt1"/>
                </a:solidFill>
                <a:latin typeface="IBM Plex Serif"/>
                <a:ea typeface="IBM Plex Serif"/>
                <a:cs typeface="IBM Plex Serif"/>
                <a:sym typeface="IBM Plex Serif"/>
              </a:defRPr>
            </a:lvl1pPr>
            <a:lvl2pPr lvl="1" rtl="0">
              <a:buNone/>
              <a:defRPr b="1">
                <a:solidFill>
                  <a:schemeClr val="lt1"/>
                </a:solidFill>
                <a:latin typeface="IBM Plex Serif"/>
                <a:ea typeface="IBM Plex Serif"/>
                <a:cs typeface="IBM Plex Serif"/>
                <a:sym typeface="IBM Plex Serif"/>
              </a:defRPr>
            </a:lvl2pPr>
            <a:lvl3pPr lvl="2" rtl="0">
              <a:buNone/>
              <a:defRPr b="1">
                <a:solidFill>
                  <a:schemeClr val="lt1"/>
                </a:solidFill>
                <a:latin typeface="IBM Plex Serif"/>
                <a:ea typeface="IBM Plex Serif"/>
                <a:cs typeface="IBM Plex Serif"/>
                <a:sym typeface="IBM Plex Serif"/>
              </a:defRPr>
            </a:lvl3pPr>
            <a:lvl4pPr lvl="3" rtl="0">
              <a:buNone/>
              <a:defRPr b="1">
                <a:solidFill>
                  <a:schemeClr val="lt1"/>
                </a:solidFill>
                <a:latin typeface="IBM Plex Serif"/>
                <a:ea typeface="IBM Plex Serif"/>
                <a:cs typeface="IBM Plex Serif"/>
                <a:sym typeface="IBM Plex Serif"/>
              </a:defRPr>
            </a:lvl4pPr>
            <a:lvl5pPr lvl="4" rtl="0">
              <a:buNone/>
              <a:defRPr b="1">
                <a:solidFill>
                  <a:schemeClr val="lt1"/>
                </a:solidFill>
                <a:latin typeface="IBM Plex Serif"/>
                <a:ea typeface="IBM Plex Serif"/>
                <a:cs typeface="IBM Plex Serif"/>
                <a:sym typeface="IBM Plex Serif"/>
              </a:defRPr>
            </a:lvl5pPr>
            <a:lvl6pPr lvl="5" rtl="0">
              <a:buNone/>
              <a:defRPr b="1">
                <a:solidFill>
                  <a:schemeClr val="lt1"/>
                </a:solidFill>
                <a:latin typeface="IBM Plex Serif"/>
                <a:ea typeface="IBM Plex Serif"/>
                <a:cs typeface="IBM Plex Serif"/>
                <a:sym typeface="IBM Plex Serif"/>
              </a:defRPr>
            </a:lvl6pPr>
            <a:lvl7pPr lvl="6" rtl="0">
              <a:buNone/>
              <a:defRPr b="1">
                <a:solidFill>
                  <a:schemeClr val="lt1"/>
                </a:solidFill>
                <a:latin typeface="IBM Plex Serif"/>
                <a:ea typeface="IBM Plex Serif"/>
                <a:cs typeface="IBM Plex Serif"/>
                <a:sym typeface="IBM Plex Serif"/>
              </a:defRPr>
            </a:lvl7pPr>
            <a:lvl8pPr lvl="7" rtl="0">
              <a:buNone/>
              <a:defRPr b="1">
                <a:solidFill>
                  <a:schemeClr val="lt1"/>
                </a:solidFill>
                <a:latin typeface="IBM Plex Serif"/>
                <a:ea typeface="IBM Plex Serif"/>
                <a:cs typeface="IBM Plex Serif"/>
                <a:sym typeface="IBM Plex Serif"/>
              </a:defRPr>
            </a:lvl8pPr>
            <a:lvl9pPr lvl="8" rtl="0">
              <a:buNone/>
              <a:defRPr b="1">
                <a:solidFill>
                  <a:schemeClr val="lt1"/>
                </a:solidFill>
                <a:latin typeface="IBM Plex Serif"/>
                <a:ea typeface="IBM Plex Serif"/>
                <a:cs typeface="IBM Plex Serif"/>
                <a:sym typeface="IBM Plex Serif"/>
              </a:defRPr>
            </a:lvl9pPr>
          </a:lstStyle>
          <a:p>
            <a:pPr marL="0" lvl="0" indent="0" algn="l"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3" r:id="rId4"/>
    <p:sldLayoutId id="2147483655" r:id="rId5"/>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14"/>
          <p:cNvSpPr txBox="1">
            <a:spLocks noGrp="1"/>
          </p:cNvSpPr>
          <p:nvPr>
            <p:ph type="ctrTitle"/>
          </p:nvPr>
        </p:nvSpPr>
        <p:spPr>
          <a:xfrm>
            <a:off x="47842" y="1663962"/>
            <a:ext cx="5323840" cy="1512196"/>
          </a:xfrm>
          <a:prstGeom prst="rect">
            <a:avLst/>
          </a:prstGeom>
        </p:spPr>
        <p:txBody>
          <a:bodyPr spcFirstLastPara="1" wrap="square" lIns="0" tIns="0" rIns="0" bIns="0" anchor="t" anchorCtr="0">
            <a:noAutofit/>
          </a:bodyPr>
          <a:lstStyle/>
          <a:p>
            <a:pPr lvl="0" algn="ctr"/>
            <a:r>
              <a:rPr lang="en" sz="4800" dirty="0"/>
              <a:t>United We Stand, Divided We Fall</a:t>
            </a:r>
            <a:endParaRPr sz="4800" dirty="0"/>
          </a:p>
        </p:txBody>
      </p:sp>
      <p:pic>
        <p:nvPicPr>
          <p:cNvPr id="3" name="Picture 2">
            <a:extLst>
              <a:ext uri="{FF2B5EF4-FFF2-40B4-BE49-F238E27FC236}">
                <a16:creationId xmlns:a16="http://schemas.microsoft.com/office/drawing/2014/main" id="{E34F70C0-53D5-4898-820D-C3BE02671088}"/>
              </a:ext>
            </a:extLst>
          </p:cNvPr>
          <p:cNvPicPr>
            <a:picLocks noChangeAspect="1"/>
          </p:cNvPicPr>
          <p:nvPr/>
        </p:nvPicPr>
        <p:blipFill>
          <a:blip r:embed="rId3"/>
          <a:stretch>
            <a:fillRect/>
          </a:stretch>
        </p:blipFill>
        <p:spPr>
          <a:xfrm>
            <a:off x="912728" y="367811"/>
            <a:ext cx="2572152" cy="1103169"/>
          </a:xfrm>
          <a:prstGeom prst="rect">
            <a:avLst/>
          </a:prstGeom>
        </p:spPr>
      </p:pic>
      <p:sp>
        <p:nvSpPr>
          <p:cNvPr id="4" name="Google Shape;193;p14">
            <a:extLst>
              <a:ext uri="{FF2B5EF4-FFF2-40B4-BE49-F238E27FC236}">
                <a16:creationId xmlns:a16="http://schemas.microsoft.com/office/drawing/2014/main" id="{8B394766-0D13-1449-9A19-D1CD83498872}"/>
              </a:ext>
            </a:extLst>
          </p:cNvPr>
          <p:cNvSpPr txBox="1">
            <a:spLocks/>
          </p:cNvSpPr>
          <p:nvPr/>
        </p:nvSpPr>
        <p:spPr>
          <a:xfrm>
            <a:off x="197284" y="3272310"/>
            <a:ext cx="4943676" cy="1330169"/>
          </a:xfrm>
          <a:prstGeom prst="rect">
            <a:avLst/>
          </a:prstGeom>
          <a:noFill/>
          <a:ln>
            <a:noFill/>
          </a:ln>
          <a:effectLst>
            <a:outerShdw blurRad="85725" dist="28575" dir="5400000" algn="bl" rotWithShape="0">
              <a:schemeClr val="accent6">
                <a:alpha val="25000"/>
              </a:schemeClr>
            </a:outerShdw>
          </a:effectLst>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5400"/>
              <a:buFont typeface="IBM Plex Serif"/>
              <a:buNone/>
              <a:defRPr sz="5400" b="1" i="0" u="none" strike="noStrike" cap="none">
                <a:solidFill>
                  <a:schemeClr val="lt1"/>
                </a:solidFill>
                <a:latin typeface="IBM Plex Serif"/>
                <a:ea typeface="IBM Plex Serif"/>
                <a:cs typeface="IBM Plex Serif"/>
                <a:sym typeface="IBM Plex Serif"/>
              </a:defRPr>
            </a:lvl1pPr>
            <a:lvl2pPr marR="0" lvl="1" algn="l" rtl="0">
              <a:lnSpc>
                <a:spcPct val="90000"/>
              </a:lnSpc>
              <a:spcBef>
                <a:spcPts val="0"/>
              </a:spcBef>
              <a:spcAft>
                <a:spcPts val="0"/>
              </a:spcAft>
              <a:buClr>
                <a:schemeClr val="lt1"/>
              </a:buClr>
              <a:buSzPts val="5400"/>
              <a:buFont typeface="IBM Plex Serif"/>
              <a:buNone/>
              <a:defRPr sz="5400" b="1" i="0" u="none" strike="noStrike" cap="none">
                <a:solidFill>
                  <a:schemeClr val="lt1"/>
                </a:solidFill>
                <a:latin typeface="IBM Plex Serif"/>
                <a:ea typeface="IBM Plex Serif"/>
                <a:cs typeface="IBM Plex Serif"/>
                <a:sym typeface="IBM Plex Serif"/>
              </a:defRPr>
            </a:lvl2pPr>
            <a:lvl3pPr marR="0" lvl="2" algn="l" rtl="0">
              <a:lnSpc>
                <a:spcPct val="90000"/>
              </a:lnSpc>
              <a:spcBef>
                <a:spcPts val="0"/>
              </a:spcBef>
              <a:spcAft>
                <a:spcPts val="0"/>
              </a:spcAft>
              <a:buClr>
                <a:schemeClr val="lt1"/>
              </a:buClr>
              <a:buSzPts val="5400"/>
              <a:buFont typeface="IBM Plex Serif"/>
              <a:buNone/>
              <a:defRPr sz="5400" b="1" i="0" u="none" strike="noStrike" cap="none">
                <a:solidFill>
                  <a:schemeClr val="lt1"/>
                </a:solidFill>
                <a:latin typeface="IBM Plex Serif"/>
                <a:ea typeface="IBM Plex Serif"/>
                <a:cs typeface="IBM Plex Serif"/>
                <a:sym typeface="IBM Plex Serif"/>
              </a:defRPr>
            </a:lvl3pPr>
            <a:lvl4pPr marR="0" lvl="3" algn="l" rtl="0">
              <a:lnSpc>
                <a:spcPct val="90000"/>
              </a:lnSpc>
              <a:spcBef>
                <a:spcPts val="0"/>
              </a:spcBef>
              <a:spcAft>
                <a:spcPts val="0"/>
              </a:spcAft>
              <a:buClr>
                <a:schemeClr val="lt1"/>
              </a:buClr>
              <a:buSzPts val="5400"/>
              <a:buFont typeface="IBM Plex Serif"/>
              <a:buNone/>
              <a:defRPr sz="5400" b="1" i="0" u="none" strike="noStrike" cap="none">
                <a:solidFill>
                  <a:schemeClr val="lt1"/>
                </a:solidFill>
                <a:latin typeface="IBM Plex Serif"/>
                <a:ea typeface="IBM Plex Serif"/>
                <a:cs typeface="IBM Plex Serif"/>
                <a:sym typeface="IBM Plex Serif"/>
              </a:defRPr>
            </a:lvl4pPr>
            <a:lvl5pPr marR="0" lvl="4" algn="l" rtl="0">
              <a:lnSpc>
                <a:spcPct val="90000"/>
              </a:lnSpc>
              <a:spcBef>
                <a:spcPts val="0"/>
              </a:spcBef>
              <a:spcAft>
                <a:spcPts val="0"/>
              </a:spcAft>
              <a:buClr>
                <a:schemeClr val="lt1"/>
              </a:buClr>
              <a:buSzPts val="5400"/>
              <a:buFont typeface="IBM Plex Serif"/>
              <a:buNone/>
              <a:defRPr sz="5400" b="1" i="0" u="none" strike="noStrike" cap="none">
                <a:solidFill>
                  <a:schemeClr val="lt1"/>
                </a:solidFill>
                <a:latin typeface="IBM Plex Serif"/>
                <a:ea typeface="IBM Plex Serif"/>
                <a:cs typeface="IBM Plex Serif"/>
                <a:sym typeface="IBM Plex Serif"/>
              </a:defRPr>
            </a:lvl5pPr>
            <a:lvl6pPr marR="0" lvl="5" algn="l" rtl="0">
              <a:lnSpc>
                <a:spcPct val="90000"/>
              </a:lnSpc>
              <a:spcBef>
                <a:spcPts val="0"/>
              </a:spcBef>
              <a:spcAft>
                <a:spcPts val="0"/>
              </a:spcAft>
              <a:buClr>
                <a:schemeClr val="lt1"/>
              </a:buClr>
              <a:buSzPts val="5400"/>
              <a:buFont typeface="IBM Plex Serif"/>
              <a:buNone/>
              <a:defRPr sz="5400" b="1" i="0" u="none" strike="noStrike" cap="none">
                <a:solidFill>
                  <a:schemeClr val="lt1"/>
                </a:solidFill>
                <a:latin typeface="IBM Plex Serif"/>
                <a:ea typeface="IBM Plex Serif"/>
                <a:cs typeface="IBM Plex Serif"/>
                <a:sym typeface="IBM Plex Serif"/>
              </a:defRPr>
            </a:lvl6pPr>
            <a:lvl7pPr marR="0" lvl="6" algn="l" rtl="0">
              <a:lnSpc>
                <a:spcPct val="90000"/>
              </a:lnSpc>
              <a:spcBef>
                <a:spcPts val="0"/>
              </a:spcBef>
              <a:spcAft>
                <a:spcPts val="0"/>
              </a:spcAft>
              <a:buClr>
                <a:schemeClr val="lt1"/>
              </a:buClr>
              <a:buSzPts val="5400"/>
              <a:buFont typeface="IBM Plex Serif"/>
              <a:buNone/>
              <a:defRPr sz="5400" b="1" i="0" u="none" strike="noStrike" cap="none">
                <a:solidFill>
                  <a:schemeClr val="lt1"/>
                </a:solidFill>
                <a:latin typeface="IBM Plex Serif"/>
                <a:ea typeface="IBM Plex Serif"/>
                <a:cs typeface="IBM Plex Serif"/>
                <a:sym typeface="IBM Plex Serif"/>
              </a:defRPr>
            </a:lvl7pPr>
            <a:lvl8pPr marR="0" lvl="7" algn="l" rtl="0">
              <a:lnSpc>
                <a:spcPct val="90000"/>
              </a:lnSpc>
              <a:spcBef>
                <a:spcPts val="0"/>
              </a:spcBef>
              <a:spcAft>
                <a:spcPts val="0"/>
              </a:spcAft>
              <a:buClr>
                <a:schemeClr val="lt1"/>
              </a:buClr>
              <a:buSzPts val="5400"/>
              <a:buFont typeface="IBM Plex Serif"/>
              <a:buNone/>
              <a:defRPr sz="5400" b="1" i="0" u="none" strike="noStrike" cap="none">
                <a:solidFill>
                  <a:schemeClr val="lt1"/>
                </a:solidFill>
                <a:latin typeface="IBM Plex Serif"/>
                <a:ea typeface="IBM Plex Serif"/>
                <a:cs typeface="IBM Plex Serif"/>
                <a:sym typeface="IBM Plex Serif"/>
              </a:defRPr>
            </a:lvl8pPr>
            <a:lvl9pPr marR="0" lvl="8" algn="l" rtl="0">
              <a:lnSpc>
                <a:spcPct val="90000"/>
              </a:lnSpc>
              <a:spcBef>
                <a:spcPts val="0"/>
              </a:spcBef>
              <a:spcAft>
                <a:spcPts val="0"/>
              </a:spcAft>
              <a:buClr>
                <a:schemeClr val="lt1"/>
              </a:buClr>
              <a:buSzPts val="5400"/>
              <a:buFont typeface="IBM Plex Serif"/>
              <a:buNone/>
              <a:defRPr sz="5400" b="1" i="0" u="none" strike="noStrike" cap="none">
                <a:solidFill>
                  <a:schemeClr val="lt1"/>
                </a:solidFill>
                <a:latin typeface="IBM Plex Serif"/>
                <a:ea typeface="IBM Plex Serif"/>
                <a:cs typeface="IBM Plex Serif"/>
                <a:sym typeface="IBM Plex Serif"/>
              </a:defRPr>
            </a:lvl9pPr>
          </a:lstStyle>
          <a:p>
            <a:pPr algn="ctr"/>
            <a:r>
              <a:rPr lang="en-US" sz="2800" dirty="0"/>
              <a:t>Building a Strong Superintendent &amp; School Board Relationship</a:t>
            </a:r>
          </a:p>
        </p:txBody>
      </p:sp>
      <p:grpSp>
        <p:nvGrpSpPr>
          <p:cNvPr id="5" name="Google Shape;298;p25">
            <a:extLst>
              <a:ext uri="{FF2B5EF4-FFF2-40B4-BE49-F238E27FC236}">
                <a16:creationId xmlns:a16="http://schemas.microsoft.com/office/drawing/2014/main" id="{2EB61886-499C-B249-A760-D0E9C28E8A24}"/>
              </a:ext>
            </a:extLst>
          </p:cNvPr>
          <p:cNvGrpSpPr/>
          <p:nvPr/>
        </p:nvGrpSpPr>
        <p:grpSpPr>
          <a:xfrm flipV="1">
            <a:off x="6817361" y="1468163"/>
            <a:ext cx="2036968" cy="1804147"/>
            <a:chOff x="2991269" y="1153325"/>
            <a:chExt cx="3514811" cy="3252003"/>
          </a:xfrm>
        </p:grpSpPr>
        <p:sp>
          <p:nvSpPr>
            <p:cNvPr id="6" name="Google Shape;299;p25">
              <a:extLst>
                <a:ext uri="{FF2B5EF4-FFF2-40B4-BE49-F238E27FC236}">
                  <a16:creationId xmlns:a16="http://schemas.microsoft.com/office/drawing/2014/main" id="{EF8448EC-1908-2048-B992-8E58A165C1CC}"/>
                </a:ext>
              </a:extLst>
            </p:cNvPr>
            <p:cNvSpPr/>
            <p:nvPr/>
          </p:nvSpPr>
          <p:spPr>
            <a:xfrm>
              <a:off x="3477586" y="2585458"/>
              <a:ext cx="2541910" cy="950456"/>
            </a:xfrm>
            <a:custGeom>
              <a:avLst/>
              <a:gdLst/>
              <a:ahLst/>
              <a:cxnLst/>
              <a:rect l="l" t="t" r="r" b="b"/>
              <a:pathLst>
                <a:path w="126826" h="43529" extrusionOk="0">
                  <a:moveTo>
                    <a:pt x="0" y="20002"/>
                  </a:moveTo>
                  <a:lnTo>
                    <a:pt x="63389" y="43529"/>
                  </a:lnTo>
                  <a:lnTo>
                    <a:pt x="126826" y="19907"/>
                  </a:lnTo>
                  <a:lnTo>
                    <a:pt x="63580" y="0"/>
                  </a:lnTo>
                  <a:close/>
                </a:path>
              </a:pathLst>
            </a:custGeom>
            <a:solidFill>
              <a:schemeClr val="lt2"/>
            </a:solidFill>
            <a:ln>
              <a:noFill/>
            </a:ln>
          </p:spPr>
        </p:sp>
        <p:sp>
          <p:nvSpPr>
            <p:cNvPr id="7" name="Google Shape;300;p25">
              <a:extLst>
                <a:ext uri="{FF2B5EF4-FFF2-40B4-BE49-F238E27FC236}">
                  <a16:creationId xmlns:a16="http://schemas.microsoft.com/office/drawing/2014/main" id="{68FB56B4-D4D3-C64B-A3A4-C0AE446A63C9}"/>
                </a:ext>
              </a:extLst>
            </p:cNvPr>
            <p:cNvSpPr/>
            <p:nvPr/>
          </p:nvSpPr>
          <p:spPr>
            <a:xfrm>
              <a:off x="2991269"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2"/>
            </a:solidFill>
            <a:ln>
              <a:noFill/>
            </a:ln>
          </p:spPr>
        </p:sp>
        <p:sp>
          <p:nvSpPr>
            <p:cNvPr id="8" name="Google Shape;301;p25">
              <a:extLst>
                <a:ext uri="{FF2B5EF4-FFF2-40B4-BE49-F238E27FC236}">
                  <a16:creationId xmlns:a16="http://schemas.microsoft.com/office/drawing/2014/main" id="{41821F18-1618-1C40-BCBB-7059850ED4E5}"/>
                </a:ext>
              </a:extLst>
            </p:cNvPr>
            <p:cNvSpPr/>
            <p:nvPr/>
          </p:nvSpPr>
          <p:spPr>
            <a:xfrm flipH="1">
              <a:off x="4747852"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1"/>
            </a:solidFill>
            <a:ln>
              <a:noFill/>
            </a:ln>
          </p:spPr>
        </p:sp>
        <p:sp>
          <p:nvSpPr>
            <p:cNvPr id="9" name="Google Shape;302;p25">
              <a:extLst>
                <a:ext uri="{FF2B5EF4-FFF2-40B4-BE49-F238E27FC236}">
                  <a16:creationId xmlns:a16="http://schemas.microsoft.com/office/drawing/2014/main" id="{C8F36DB8-B291-C84D-8788-340F623F6FF0}"/>
                </a:ext>
              </a:extLst>
            </p:cNvPr>
            <p:cNvSpPr/>
            <p:nvPr/>
          </p:nvSpPr>
          <p:spPr>
            <a:xfrm>
              <a:off x="3969199" y="2001324"/>
              <a:ext cx="1565850" cy="585863"/>
            </a:xfrm>
            <a:custGeom>
              <a:avLst/>
              <a:gdLst/>
              <a:ahLst/>
              <a:cxnLst/>
              <a:rect l="l" t="t" r="r" b="b"/>
              <a:pathLst>
                <a:path w="24053" h="8150" extrusionOk="0">
                  <a:moveTo>
                    <a:pt x="0" y="3827"/>
                  </a:moveTo>
                  <a:lnTo>
                    <a:pt x="11976" y="8150"/>
                  </a:lnTo>
                  <a:lnTo>
                    <a:pt x="24053" y="3827"/>
                  </a:lnTo>
                  <a:lnTo>
                    <a:pt x="12126" y="0"/>
                  </a:lnTo>
                  <a:close/>
                </a:path>
              </a:pathLst>
            </a:custGeom>
            <a:solidFill>
              <a:schemeClr val="lt2"/>
            </a:solidFill>
            <a:ln>
              <a:noFill/>
            </a:ln>
          </p:spPr>
        </p:sp>
        <p:sp>
          <p:nvSpPr>
            <p:cNvPr id="10" name="Google Shape;303;p25">
              <a:extLst>
                <a:ext uri="{FF2B5EF4-FFF2-40B4-BE49-F238E27FC236}">
                  <a16:creationId xmlns:a16="http://schemas.microsoft.com/office/drawing/2014/main" id="{BBF98928-B3F5-BD4B-B3EB-D153046B8734}"/>
                </a:ext>
              </a:extLst>
            </p:cNvPr>
            <p:cNvSpPr/>
            <p:nvPr/>
          </p:nvSpPr>
          <p:spPr>
            <a:xfrm>
              <a:off x="356325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2"/>
            </a:solidFill>
            <a:ln>
              <a:noFill/>
            </a:ln>
          </p:spPr>
        </p:sp>
        <p:sp>
          <p:nvSpPr>
            <p:cNvPr id="11" name="Google Shape;304;p25">
              <a:extLst>
                <a:ext uri="{FF2B5EF4-FFF2-40B4-BE49-F238E27FC236}">
                  <a16:creationId xmlns:a16="http://schemas.microsoft.com/office/drawing/2014/main" id="{29BA78C2-3FA4-4D48-956A-1FECF0FE01CC}"/>
                </a:ext>
              </a:extLst>
            </p:cNvPr>
            <p:cNvSpPr/>
            <p:nvPr/>
          </p:nvSpPr>
          <p:spPr>
            <a:xfrm flipH="1">
              <a:off x="474936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1"/>
            </a:solidFill>
            <a:ln>
              <a:noFill/>
            </a:ln>
          </p:spPr>
        </p:sp>
        <p:sp>
          <p:nvSpPr>
            <p:cNvPr id="12" name="Google Shape;305;p25">
              <a:extLst>
                <a:ext uri="{FF2B5EF4-FFF2-40B4-BE49-F238E27FC236}">
                  <a16:creationId xmlns:a16="http://schemas.microsoft.com/office/drawing/2014/main" id="{C90DE4F9-0A2D-A54E-955C-FA21D33AB202}"/>
                </a:ext>
              </a:extLst>
            </p:cNvPr>
            <p:cNvSpPr/>
            <p:nvPr/>
          </p:nvSpPr>
          <p:spPr>
            <a:xfrm>
              <a:off x="4059061"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2"/>
            </a:solidFill>
            <a:ln>
              <a:noFill/>
            </a:ln>
          </p:spPr>
        </p:sp>
        <p:sp>
          <p:nvSpPr>
            <p:cNvPr id="13" name="Google Shape;306;p25">
              <a:extLst>
                <a:ext uri="{FF2B5EF4-FFF2-40B4-BE49-F238E27FC236}">
                  <a16:creationId xmlns:a16="http://schemas.microsoft.com/office/drawing/2014/main" id="{2119295A-6F71-8248-9488-ACBF4C55CF59}"/>
                </a:ext>
              </a:extLst>
            </p:cNvPr>
            <p:cNvSpPr/>
            <p:nvPr/>
          </p:nvSpPr>
          <p:spPr>
            <a:xfrm flipH="1">
              <a:off x="4749350"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1"/>
            </a:solidFill>
            <a:ln>
              <a:noFill/>
            </a:ln>
          </p:spPr>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9" name="Google Shape;249;p20"/>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
              <a:t>10</a:t>
            </a:fld>
            <a:endParaRPr/>
          </a:p>
        </p:txBody>
      </p:sp>
      <p:pic>
        <p:nvPicPr>
          <p:cNvPr id="5" name="Picture 4">
            <a:extLst>
              <a:ext uri="{FF2B5EF4-FFF2-40B4-BE49-F238E27FC236}">
                <a16:creationId xmlns:a16="http://schemas.microsoft.com/office/drawing/2014/main" id="{2F812EA1-D8AB-4F6F-A915-ECCC784469E0}"/>
              </a:ext>
            </a:extLst>
          </p:cNvPr>
          <p:cNvPicPr>
            <a:picLocks noChangeAspect="1"/>
          </p:cNvPicPr>
          <p:nvPr/>
        </p:nvPicPr>
        <p:blipFill>
          <a:blip r:embed="rId3"/>
          <a:stretch>
            <a:fillRect/>
          </a:stretch>
        </p:blipFill>
        <p:spPr>
          <a:xfrm>
            <a:off x="248144" y="414524"/>
            <a:ext cx="900936" cy="386402"/>
          </a:xfrm>
          <a:prstGeom prst="rect">
            <a:avLst/>
          </a:prstGeom>
        </p:spPr>
      </p:pic>
      <p:sp>
        <p:nvSpPr>
          <p:cNvPr id="3" name="Text Placeholder 2">
            <a:extLst>
              <a:ext uri="{FF2B5EF4-FFF2-40B4-BE49-F238E27FC236}">
                <a16:creationId xmlns:a16="http://schemas.microsoft.com/office/drawing/2014/main" id="{82681C6E-76A9-477E-9B38-2FC8EFC24E43}"/>
              </a:ext>
            </a:extLst>
          </p:cNvPr>
          <p:cNvSpPr>
            <a:spLocks noGrp="1"/>
          </p:cNvSpPr>
          <p:nvPr>
            <p:ph type="body" idx="1"/>
          </p:nvPr>
        </p:nvSpPr>
        <p:spPr>
          <a:xfrm>
            <a:off x="2519680" y="1579843"/>
            <a:ext cx="6299199" cy="2341615"/>
          </a:xfrm>
        </p:spPr>
        <p:txBody>
          <a:bodyPr/>
          <a:lstStyle/>
          <a:p>
            <a:pPr marL="76200" indent="0" algn="ctr">
              <a:buNone/>
            </a:pPr>
            <a:br>
              <a:rPr lang="en-US" sz="1600" dirty="0"/>
            </a:br>
            <a:endParaRPr lang="en-US" sz="1600" dirty="0"/>
          </a:p>
          <a:p>
            <a:pPr marL="76200" indent="0" algn="ctr">
              <a:buNone/>
            </a:pPr>
            <a:r>
              <a:rPr lang="en-US" i="1" dirty="0">
                <a:latin typeface="IBM Plex Sans" panose="020B0604020202020204" charset="0"/>
              </a:rPr>
              <a:t>What do you think an effective Board/Superintendent relationship looks like?</a:t>
            </a:r>
            <a:br>
              <a:rPr lang="en-US" sz="1800" i="1" dirty="0">
                <a:latin typeface="IBM Plex Sans" panose="020B0604020202020204" charset="0"/>
              </a:rPr>
            </a:br>
            <a:endParaRPr lang="en-US" sz="1800" i="1" dirty="0">
              <a:latin typeface="IBM Plex Sans" panose="020B0604020202020204" charset="0"/>
            </a:endParaRPr>
          </a:p>
        </p:txBody>
      </p:sp>
      <p:grpSp>
        <p:nvGrpSpPr>
          <p:cNvPr id="6" name="Google Shape;298;p25">
            <a:extLst>
              <a:ext uri="{FF2B5EF4-FFF2-40B4-BE49-F238E27FC236}">
                <a16:creationId xmlns:a16="http://schemas.microsoft.com/office/drawing/2014/main" id="{BD65F4D6-8F86-4797-B033-569EAB7924E7}"/>
              </a:ext>
            </a:extLst>
          </p:cNvPr>
          <p:cNvGrpSpPr/>
          <p:nvPr/>
        </p:nvGrpSpPr>
        <p:grpSpPr>
          <a:xfrm flipV="1">
            <a:off x="2442849" y="288368"/>
            <a:ext cx="1107959" cy="1025115"/>
            <a:chOff x="2991269" y="1153325"/>
            <a:chExt cx="3514811" cy="3252003"/>
          </a:xfrm>
        </p:grpSpPr>
        <p:sp>
          <p:nvSpPr>
            <p:cNvPr id="7" name="Google Shape;299;p25">
              <a:extLst>
                <a:ext uri="{FF2B5EF4-FFF2-40B4-BE49-F238E27FC236}">
                  <a16:creationId xmlns:a16="http://schemas.microsoft.com/office/drawing/2014/main" id="{7A801080-9202-419A-8DCF-1196C00C4FD4}"/>
                </a:ext>
              </a:extLst>
            </p:cNvPr>
            <p:cNvSpPr/>
            <p:nvPr/>
          </p:nvSpPr>
          <p:spPr>
            <a:xfrm>
              <a:off x="3477586" y="2585458"/>
              <a:ext cx="2541910" cy="950456"/>
            </a:xfrm>
            <a:custGeom>
              <a:avLst/>
              <a:gdLst/>
              <a:ahLst/>
              <a:cxnLst/>
              <a:rect l="l" t="t" r="r" b="b"/>
              <a:pathLst>
                <a:path w="126826" h="43529" extrusionOk="0">
                  <a:moveTo>
                    <a:pt x="0" y="20002"/>
                  </a:moveTo>
                  <a:lnTo>
                    <a:pt x="63389" y="43529"/>
                  </a:lnTo>
                  <a:lnTo>
                    <a:pt x="126826" y="19907"/>
                  </a:lnTo>
                  <a:lnTo>
                    <a:pt x="63580" y="0"/>
                  </a:lnTo>
                  <a:close/>
                </a:path>
              </a:pathLst>
            </a:custGeom>
            <a:solidFill>
              <a:schemeClr val="lt2"/>
            </a:solidFill>
            <a:ln>
              <a:noFill/>
            </a:ln>
          </p:spPr>
        </p:sp>
        <p:sp>
          <p:nvSpPr>
            <p:cNvPr id="8" name="Google Shape;300;p25">
              <a:extLst>
                <a:ext uri="{FF2B5EF4-FFF2-40B4-BE49-F238E27FC236}">
                  <a16:creationId xmlns:a16="http://schemas.microsoft.com/office/drawing/2014/main" id="{1345E070-DBCC-4712-A312-0532BD9C52D7}"/>
                </a:ext>
              </a:extLst>
            </p:cNvPr>
            <p:cNvSpPr/>
            <p:nvPr/>
          </p:nvSpPr>
          <p:spPr>
            <a:xfrm>
              <a:off x="2991269"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2"/>
            </a:solidFill>
            <a:ln>
              <a:noFill/>
            </a:ln>
          </p:spPr>
        </p:sp>
        <p:sp>
          <p:nvSpPr>
            <p:cNvPr id="9" name="Google Shape;301;p25">
              <a:extLst>
                <a:ext uri="{FF2B5EF4-FFF2-40B4-BE49-F238E27FC236}">
                  <a16:creationId xmlns:a16="http://schemas.microsoft.com/office/drawing/2014/main" id="{748CE773-F93B-4B59-B0C0-B991AB6DE731}"/>
                </a:ext>
              </a:extLst>
            </p:cNvPr>
            <p:cNvSpPr/>
            <p:nvPr/>
          </p:nvSpPr>
          <p:spPr>
            <a:xfrm flipH="1">
              <a:off x="4747852"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1"/>
            </a:solidFill>
            <a:ln>
              <a:noFill/>
            </a:ln>
          </p:spPr>
        </p:sp>
        <p:sp>
          <p:nvSpPr>
            <p:cNvPr id="10" name="Google Shape;302;p25">
              <a:extLst>
                <a:ext uri="{FF2B5EF4-FFF2-40B4-BE49-F238E27FC236}">
                  <a16:creationId xmlns:a16="http://schemas.microsoft.com/office/drawing/2014/main" id="{7AFAFFAB-1F61-43AC-9C55-884C520F1C9F}"/>
                </a:ext>
              </a:extLst>
            </p:cNvPr>
            <p:cNvSpPr/>
            <p:nvPr/>
          </p:nvSpPr>
          <p:spPr>
            <a:xfrm>
              <a:off x="3969199" y="2001324"/>
              <a:ext cx="1565850" cy="585863"/>
            </a:xfrm>
            <a:custGeom>
              <a:avLst/>
              <a:gdLst/>
              <a:ahLst/>
              <a:cxnLst/>
              <a:rect l="l" t="t" r="r" b="b"/>
              <a:pathLst>
                <a:path w="24053" h="8150" extrusionOk="0">
                  <a:moveTo>
                    <a:pt x="0" y="3827"/>
                  </a:moveTo>
                  <a:lnTo>
                    <a:pt x="11976" y="8150"/>
                  </a:lnTo>
                  <a:lnTo>
                    <a:pt x="24053" y="3827"/>
                  </a:lnTo>
                  <a:lnTo>
                    <a:pt x="12126" y="0"/>
                  </a:lnTo>
                  <a:close/>
                </a:path>
              </a:pathLst>
            </a:custGeom>
            <a:solidFill>
              <a:schemeClr val="lt2"/>
            </a:solidFill>
            <a:ln>
              <a:noFill/>
            </a:ln>
          </p:spPr>
        </p:sp>
        <p:sp>
          <p:nvSpPr>
            <p:cNvPr id="11" name="Google Shape;303;p25">
              <a:extLst>
                <a:ext uri="{FF2B5EF4-FFF2-40B4-BE49-F238E27FC236}">
                  <a16:creationId xmlns:a16="http://schemas.microsoft.com/office/drawing/2014/main" id="{9A2AE931-7DBF-4419-AF66-C75D161ABABA}"/>
                </a:ext>
              </a:extLst>
            </p:cNvPr>
            <p:cNvSpPr/>
            <p:nvPr/>
          </p:nvSpPr>
          <p:spPr>
            <a:xfrm>
              <a:off x="356325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2"/>
            </a:solidFill>
            <a:ln>
              <a:noFill/>
            </a:ln>
          </p:spPr>
        </p:sp>
        <p:sp>
          <p:nvSpPr>
            <p:cNvPr id="12" name="Google Shape;304;p25">
              <a:extLst>
                <a:ext uri="{FF2B5EF4-FFF2-40B4-BE49-F238E27FC236}">
                  <a16:creationId xmlns:a16="http://schemas.microsoft.com/office/drawing/2014/main" id="{79215FE5-95FA-41C8-A82A-8D3F98EC4737}"/>
                </a:ext>
              </a:extLst>
            </p:cNvPr>
            <p:cNvSpPr/>
            <p:nvPr/>
          </p:nvSpPr>
          <p:spPr>
            <a:xfrm flipH="1">
              <a:off x="474936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1"/>
            </a:solidFill>
            <a:ln>
              <a:noFill/>
            </a:ln>
          </p:spPr>
        </p:sp>
        <p:sp>
          <p:nvSpPr>
            <p:cNvPr id="13" name="Google Shape;305;p25">
              <a:extLst>
                <a:ext uri="{FF2B5EF4-FFF2-40B4-BE49-F238E27FC236}">
                  <a16:creationId xmlns:a16="http://schemas.microsoft.com/office/drawing/2014/main" id="{1921209E-2F16-411C-8E9C-76D3E71FCC92}"/>
                </a:ext>
              </a:extLst>
            </p:cNvPr>
            <p:cNvSpPr/>
            <p:nvPr/>
          </p:nvSpPr>
          <p:spPr>
            <a:xfrm>
              <a:off x="4059061"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2"/>
            </a:solidFill>
            <a:ln>
              <a:noFill/>
            </a:ln>
          </p:spPr>
        </p:sp>
        <p:sp>
          <p:nvSpPr>
            <p:cNvPr id="14" name="Google Shape;306;p25">
              <a:extLst>
                <a:ext uri="{FF2B5EF4-FFF2-40B4-BE49-F238E27FC236}">
                  <a16:creationId xmlns:a16="http://schemas.microsoft.com/office/drawing/2014/main" id="{590BC5F9-0C12-4B58-AE9E-A4DF4F5AF237}"/>
                </a:ext>
              </a:extLst>
            </p:cNvPr>
            <p:cNvSpPr/>
            <p:nvPr/>
          </p:nvSpPr>
          <p:spPr>
            <a:xfrm flipH="1">
              <a:off x="4749350"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1"/>
            </a:solidFill>
            <a:ln>
              <a:noFill/>
            </a:ln>
          </p:spPr>
        </p:sp>
      </p:grpSp>
    </p:spTree>
    <p:extLst>
      <p:ext uri="{BB962C8B-B14F-4D97-AF65-F5344CB8AC3E}">
        <p14:creationId xmlns:p14="http://schemas.microsoft.com/office/powerpoint/2010/main" val="3679092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9" name="Google Shape;249;p20"/>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
              <a:t>11</a:t>
            </a:fld>
            <a:endParaRPr/>
          </a:p>
        </p:txBody>
      </p:sp>
      <p:pic>
        <p:nvPicPr>
          <p:cNvPr id="5" name="Picture 4">
            <a:extLst>
              <a:ext uri="{FF2B5EF4-FFF2-40B4-BE49-F238E27FC236}">
                <a16:creationId xmlns:a16="http://schemas.microsoft.com/office/drawing/2014/main" id="{2F812EA1-D8AB-4F6F-A915-ECCC784469E0}"/>
              </a:ext>
            </a:extLst>
          </p:cNvPr>
          <p:cNvPicPr>
            <a:picLocks noChangeAspect="1"/>
          </p:cNvPicPr>
          <p:nvPr/>
        </p:nvPicPr>
        <p:blipFill>
          <a:blip r:embed="rId3"/>
          <a:stretch>
            <a:fillRect/>
          </a:stretch>
        </p:blipFill>
        <p:spPr>
          <a:xfrm>
            <a:off x="248144" y="414524"/>
            <a:ext cx="900936" cy="386402"/>
          </a:xfrm>
          <a:prstGeom prst="rect">
            <a:avLst/>
          </a:prstGeom>
        </p:spPr>
      </p:pic>
      <p:sp>
        <p:nvSpPr>
          <p:cNvPr id="3" name="Text Placeholder 2">
            <a:extLst>
              <a:ext uri="{FF2B5EF4-FFF2-40B4-BE49-F238E27FC236}">
                <a16:creationId xmlns:a16="http://schemas.microsoft.com/office/drawing/2014/main" id="{82681C6E-76A9-477E-9B38-2FC8EFC24E43}"/>
              </a:ext>
            </a:extLst>
          </p:cNvPr>
          <p:cNvSpPr>
            <a:spLocks noGrp="1"/>
          </p:cNvSpPr>
          <p:nvPr>
            <p:ph type="body" idx="1"/>
          </p:nvPr>
        </p:nvSpPr>
        <p:spPr>
          <a:xfrm>
            <a:off x="2751118" y="1579843"/>
            <a:ext cx="5753729" cy="2341615"/>
          </a:xfrm>
        </p:spPr>
        <p:txBody>
          <a:bodyPr/>
          <a:lstStyle/>
          <a:p>
            <a:pPr marL="76200" indent="0" algn="ctr">
              <a:buNone/>
            </a:pPr>
            <a:br>
              <a:rPr lang="en-US" sz="1600" dirty="0"/>
            </a:br>
            <a:endParaRPr lang="en-US" sz="1600" dirty="0"/>
          </a:p>
          <a:p>
            <a:pPr marL="76200" indent="0" algn="ctr">
              <a:buNone/>
            </a:pPr>
            <a:r>
              <a:rPr lang="en-US" i="1" dirty="0">
                <a:latin typeface="IBM Plex Sans" panose="020B0604020202020204" charset="0"/>
              </a:rPr>
              <a:t>What have you done to build a strong Board/Superintendent relationship?</a:t>
            </a:r>
          </a:p>
          <a:p>
            <a:pPr marL="76200" indent="0">
              <a:buNone/>
            </a:pPr>
            <a:endParaRPr lang="en-US" sz="1800" i="1" dirty="0">
              <a:latin typeface="IBM Plex Sans" panose="020B0604020202020204" charset="0"/>
            </a:endParaRPr>
          </a:p>
        </p:txBody>
      </p:sp>
      <p:grpSp>
        <p:nvGrpSpPr>
          <p:cNvPr id="6" name="Google Shape;298;p25">
            <a:extLst>
              <a:ext uri="{FF2B5EF4-FFF2-40B4-BE49-F238E27FC236}">
                <a16:creationId xmlns:a16="http://schemas.microsoft.com/office/drawing/2014/main" id="{BD65F4D6-8F86-4797-B033-569EAB7924E7}"/>
              </a:ext>
            </a:extLst>
          </p:cNvPr>
          <p:cNvGrpSpPr/>
          <p:nvPr/>
        </p:nvGrpSpPr>
        <p:grpSpPr>
          <a:xfrm flipV="1">
            <a:off x="2442849" y="288368"/>
            <a:ext cx="1107959" cy="1025115"/>
            <a:chOff x="2991269" y="1153325"/>
            <a:chExt cx="3514811" cy="3252003"/>
          </a:xfrm>
        </p:grpSpPr>
        <p:sp>
          <p:nvSpPr>
            <p:cNvPr id="7" name="Google Shape;299;p25">
              <a:extLst>
                <a:ext uri="{FF2B5EF4-FFF2-40B4-BE49-F238E27FC236}">
                  <a16:creationId xmlns:a16="http://schemas.microsoft.com/office/drawing/2014/main" id="{7A801080-9202-419A-8DCF-1196C00C4FD4}"/>
                </a:ext>
              </a:extLst>
            </p:cNvPr>
            <p:cNvSpPr/>
            <p:nvPr/>
          </p:nvSpPr>
          <p:spPr>
            <a:xfrm>
              <a:off x="3477586" y="2585458"/>
              <a:ext cx="2541910" cy="950456"/>
            </a:xfrm>
            <a:custGeom>
              <a:avLst/>
              <a:gdLst/>
              <a:ahLst/>
              <a:cxnLst/>
              <a:rect l="l" t="t" r="r" b="b"/>
              <a:pathLst>
                <a:path w="126826" h="43529" extrusionOk="0">
                  <a:moveTo>
                    <a:pt x="0" y="20002"/>
                  </a:moveTo>
                  <a:lnTo>
                    <a:pt x="63389" y="43529"/>
                  </a:lnTo>
                  <a:lnTo>
                    <a:pt x="126826" y="19907"/>
                  </a:lnTo>
                  <a:lnTo>
                    <a:pt x="63580" y="0"/>
                  </a:lnTo>
                  <a:close/>
                </a:path>
              </a:pathLst>
            </a:custGeom>
            <a:solidFill>
              <a:schemeClr val="lt2"/>
            </a:solidFill>
            <a:ln>
              <a:noFill/>
            </a:ln>
          </p:spPr>
        </p:sp>
        <p:sp>
          <p:nvSpPr>
            <p:cNvPr id="8" name="Google Shape;300;p25">
              <a:extLst>
                <a:ext uri="{FF2B5EF4-FFF2-40B4-BE49-F238E27FC236}">
                  <a16:creationId xmlns:a16="http://schemas.microsoft.com/office/drawing/2014/main" id="{1345E070-DBCC-4712-A312-0532BD9C52D7}"/>
                </a:ext>
              </a:extLst>
            </p:cNvPr>
            <p:cNvSpPr/>
            <p:nvPr/>
          </p:nvSpPr>
          <p:spPr>
            <a:xfrm>
              <a:off x="2991269"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2"/>
            </a:solidFill>
            <a:ln>
              <a:noFill/>
            </a:ln>
          </p:spPr>
        </p:sp>
        <p:sp>
          <p:nvSpPr>
            <p:cNvPr id="9" name="Google Shape;301;p25">
              <a:extLst>
                <a:ext uri="{FF2B5EF4-FFF2-40B4-BE49-F238E27FC236}">
                  <a16:creationId xmlns:a16="http://schemas.microsoft.com/office/drawing/2014/main" id="{748CE773-F93B-4B59-B0C0-B991AB6DE731}"/>
                </a:ext>
              </a:extLst>
            </p:cNvPr>
            <p:cNvSpPr/>
            <p:nvPr/>
          </p:nvSpPr>
          <p:spPr>
            <a:xfrm flipH="1">
              <a:off x="4747852"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1"/>
            </a:solidFill>
            <a:ln>
              <a:noFill/>
            </a:ln>
          </p:spPr>
        </p:sp>
        <p:sp>
          <p:nvSpPr>
            <p:cNvPr id="10" name="Google Shape;302;p25">
              <a:extLst>
                <a:ext uri="{FF2B5EF4-FFF2-40B4-BE49-F238E27FC236}">
                  <a16:creationId xmlns:a16="http://schemas.microsoft.com/office/drawing/2014/main" id="{7AFAFFAB-1F61-43AC-9C55-884C520F1C9F}"/>
                </a:ext>
              </a:extLst>
            </p:cNvPr>
            <p:cNvSpPr/>
            <p:nvPr/>
          </p:nvSpPr>
          <p:spPr>
            <a:xfrm>
              <a:off x="3969199" y="2001324"/>
              <a:ext cx="1565850" cy="585863"/>
            </a:xfrm>
            <a:custGeom>
              <a:avLst/>
              <a:gdLst/>
              <a:ahLst/>
              <a:cxnLst/>
              <a:rect l="l" t="t" r="r" b="b"/>
              <a:pathLst>
                <a:path w="24053" h="8150" extrusionOk="0">
                  <a:moveTo>
                    <a:pt x="0" y="3827"/>
                  </a:moveTo>
                  <a:lnTo>
                    <a:pt x="11976" y="8150"/>
                  </a:lnTo>
                  <a:lnTo>
                    <a:pt x="24053" y="3827"/>
                  </a:lnTo>
                  <a:lnTo>
                    <a:pt x="12126" y="0"/>
                  </a:lnTo>
                  <a:close/>
                </a:path>
              </a:pathLst>
            </a:custGeom>
            <a:solidFill>
              <a:schemeClr val="lt2"/>
            </a:solidFill>
            <a:ln>
              <a:noFill/>
            </a:ln>
          </p:spPr>
        </p:sp>
        <p:sp>
          <p:nvSpPr>
            <p:cNvPr id="11" name="Google Shape;303;p25">
              <a:extLst>
                <a:ext uri="{FF2B5EF4-FFF2-40B4-BE49-F238E27FC236}">
                  <a16:creationId xmlns:a16="http://schemas.microsoft.com/office/drawing/2014/main" id="{9A2AE931-7DBF-4419-AF66-C75D161ABABA}"/>
                </a:ext>
              </a:extLst>
            </p:cNvPr>
            <p:cNvSpPr/>
            <p:nvPr/>
          </p:nvSpPr>
          <p:spPr>
            <a:xfrm>
              <a:off x="356325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2"/>
            </a:solidFill>
            <a:ln>
              <a:noFill/>
            </a:ln>
          </p:spPr>
        </p:sp>
        <p:sp>
          <p:nvSpPr>
            <p:cNvPr id="12" name="Google Shape;304;p25">
              <a:extLst>
                <a:ext uri="{FF2B5EF4-FFF2-40B4-BE49-F238E27FC236}">
                  <a16:creationId xmlns:a16="http://schemas.microsoft.com/office/drawing/2014/main" id="{79215FE5-95FA-41C8-A82A-8D3F98EC4737}"/>
                </a:ext>
              </a:extLst>
            </p:cNvPr>
            <p:cNvSpPr/>
            <p:nvPr/>
          </p:nvSpPr>
          <p:spPr>
            <a:xfrm flipH="1">
              <a:off x="474936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1"/>
            </a:solidFill>
            <a:ln>
              <a:noFill/>
            </a:ln>
          </p:spPr>
        </p:sp>
        <p:sp>
          <p:nvSpPr>
            <p:cNvPr id="13" name="Google Shape;305;p25">
              <a:extLst>
                <a:ext uri="{FF2B5EF4-FFF2-40B4-BE49-F238E27FC236}">
                  <a16:creationId xmlns:a16="http://schemas.microsoft.com/office/drawing/2014/main" id="{1921209E-2F16-411C-8E9C-76D3E71FCC92}"/>
                </a:ext>
              </a:extLst>
            </p:cNvPr>
            <p:cNvSpPr/>
            <p:nvPr/>
          </p:nvSpPr>
          <p:spPr>
            <a:xfrm>
              <a:off x="4059061"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2"/>
            </a:solidFill>
            <a:ln>
              <a:noFill/>
            </a:ln>
          </p:spPr>
        </p:sp>
        <p:sp>
          <p:nvSpPr>
            <p:cNvPr id="14" name="Google Shape;306;p25">
              <a:extLst>
                <a:ext uri="{FF2B5EF4-FFF2-40B4-BE49-F238E27FC236}">
                  <a16:creationId xmlns:a16="http://schemas.microsoft.com/office/drawing/2014/main" id="{590BC5F9-0C12-4B58-AE9E-A4DF4F5AF237}"/>
                </a:ext>
              </a:extLst>
            </p:cNvPr>
            <p:cNvSpPr/>
            <p:nvPr/>
          </p:nvSpPr>
          <p:spPr>
            <a:xfrm flipH="1">
              <a:off x="4749350"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1"/>
            </a:solidFill>
            <a:ln>
              <a:noFill/>
            </a:ln>
          </p:spPr>
        </p:sp>
      </p:grpSp>
    </p:spTree>
    <p:extLst>
      <p:ext uri="{BB962C8B-B14F-4D97-AF65-F5344CB8AC3E}">
        <p14:creationId xmlns:p14="http://schemas.microsoft.com/office/powerpoint/2010/main" val="1055770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9" name="Google Shape;249;p20"/>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
              <a:t>12</a:t>
            </a:fld>
            <a:endParaRPr/>
          </a:p>
        </p:txBody>
      </p:sp>
      <p:pic>
        <p:nvPicPr>
          <p:cNvPr id="5" name="Picture 4">
            <a:extLst>
              <a:ext uri="{FF2B5EF4-FFF2-40B4-BE49-F238E27FC236}">
                <a16:creationId xmlns:a16="http://schemas.microsoft.com/office/drawing/2014/main" id="{2F812EA1-D8AB-4F6F-A915-ECCC784469E0}"/>
              </a:ext>
            </a:extLst>
          </p:cNvPr>
          <p:cNvPicPr>
            <a:picLocks noChangeAspect="1"/>
          </p:cNvPicPr>
          <p:nvPr/>
        </p:nvPicPr>
        <p:blipFill>
          <a:blip r:embed="rId3"/>
          <a:stretch>
            <a:fillRect/>
          </a:stretch>
        </p:blipFill>
        <p:spPr>
          <a:xfrm>
            <a:off x="248144" y="414524"/>
            <a:ext cx="900936" cy="386402"/>
          </a:xfrm>
          <a:prstGeom prst="rect">
            <a:avLst/>
          </a:prstGeom>
        </p:spPr>
      </p:pic>
      <p:sp>
        <p:nvSpPr>
          <p:cNvPr id="3" name="Text Placeholder 2">
            <a:extLst>
              <a:ext uri="{FF2B5EF4-FFF2-40B4-BE49-F238E27FC236}">
                <a16:creationId xmlns:a16="http://schemas.microsoft.com/office/drawing/2014/main" id="{82681C6E-76A9-477E-9B38-2FC8EFC24E43}"/>
              </a:ext>
            </a:extLst>
          </p:cNvPr>
          <p:cNvSpPr>
            <a:spLocks noGrp="1"/>
          </p:cNvSpPr>
          <p:nvPr>
            <p:ph type="body" idx="1"/>
          </p:nvPr>
        </p:nvSpPr>
        <p:spPr>
          <a:xfrm>
            <a:off x="2996569" y="1590003"/>
            <a:ext cx="5610562" cy="2341615"/>
          </a:xfrm>
        </p:spPr>
        <p:txBody>
          <a:bodyPr/>
          <a:lstStyle/>
          <a:p>
            <a:pPr marL="76200" indent="0">
              <a:buNone/>
            </a:pPr>
            <a:br>
              <a:rPr lang="en-US" sz="1600" dirty="0"/>
            </a:br>
            <a:endParaRPr lang="en-US" sz="1600" dirty="0"/>
          </a:p>
          <a:p>
            <a:pPr marL="76200" indent="0" algn="ctr">
              <a:buNone/>
            </a:pPr>
            <a:r>
              <a:rPr lang="en-US" i="1" dirty="0">
                <a:latin typeface="IBM Plex Sans" panose="020B0604020202020204" charset="0"/>
              </a:rPr>
              <a:t>How does a board support the Superintendent as the educational leader in a district?</a:t>
            </a:r>
            <a:endParaRPr lang="en-US" sz="1800" i="1" dirty="0">
              <a:latin typeface="IBM Plex Sans" panose="020B0604020202020204" charset="0"/>
            </a:endParaRPr>
          </a:p>
        </p:txBody>
      </p:sp>
      <p:grpSp>
        <p:nvGrpSpPr>
          <p:cNvPr id="6" name="Google Shape;298;p25">
            <a:extLst>
              <a:ext uri="{FF2B5EF4-FFF2-40B4-BE49-F238E27FC236}">
                <a16:creationId xmlns:a16="http://schemas.microsoft.com/office/drawing/2014/main" id="{BD65F4D6-8F86-4797-B033-569EAB7924E7}"/>
              </a:ext>
            </a:extLst>
          </p:cNvPr>
          <p:cNvGrpSpPr/>
          <p:nvPr/>
        </p:nvGrpSpPr>
        <p:grpSpPr>
          <a:xfrm flipV="1">
            <a:off x="2442849" y="288368"/>
            <a:ext cx="1107959" cy="1025115"/>
            <a:chOff x="2991269" y="1153325"/>
            <a:chExt cx="3514811" cy="3252003"/>
          </a:xfrm>
        </p:grpSpPr>
        <p:sp>
          <p:nvSpPr>
            <p:cNvPr id="7" name="Google Shape;299;p25">
              <a:extLst>
                <a:ext uri="{FF2B5EF4-FFF2-40B4-BE49-F238E27FC236}">
                  <a16:creationId xmlns:a16="http://schemas.microsoft.com/office/drawing/2014/main" id="{7A801080-9202-419A-8DCF-1196C00C4FD4}"/>
                </a:ext>
              </a:extLst>
            </p:cNvPr>
            <p:cNvSpPr/>
            <p:nvPr/>
          </p:nvSpPr>
          <p:spPr>
            <a:xfrm>
              <a:off x="3477586" y="2585458"/>
              <a:ext cx="2541910" cy="950456"/>
            </a:xfrm>
            <a:custGeom>
              <a:avLst/>
              <a:gdLst/>
              <a:ahLst/>
              <a:cxnLst/>
              <a:rect l="l" t="t" r="r" b="b"/>
              <a:pathLst>
                <a:path w="126826" h="43529" extrusionOk="0">
                  <a:moveTo>
                    <a:pt x="0" y="20002"/>
                  </a:moveTo>
                  <a:lnTo>
                    <a:pt x="63389" y="43529"/>
                  </a:lnTo>
                  <a:lnTo>
                    <a:pt x="126826" y="19907"/>
                  </a:lnTo>
                  <a:lnTo>
                    <a:pt x="63580" y="0"/>
                  </a:lnTo>
                  <a:close/>
                </a:path>
              </a:pathLst>
            </a:custGeom>
            <a:solidFill>
              <a:schemeClr val="lt2"/>
            </a:solidFill>
            <a:ln>
              <a:noFill/>
            </a:ln>
          </p:spPr>
        </p:sp>
        <p:sp>
          <p:nvSpPr>
            <p:cNvPr id="8" name="Google Shape;300;p25">
              <a:extLst>
                <a:ext uri="{FF2B5EF4-FFF2-40B4-BE49-F238E27FC236}">
                  <a16:creationId xmlns:a16="http://schemas.microsoft.com/office/drawing/2014/main" id="{1345E070-DBCC-4712-A312-0532BD9C52D7}"/>
                </a:ext>
              </a:extLst>
            </p:cNvPr>
            <p:cNvSpPr/>
            <p:nvPr/>
          </p:nvSpPr>
          <p:spPr>
            <a:xfrm>
              <a:off x="2991269"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2"/>
            </a:solidFill>
            <a:ln>
              <a:noFill/>
            </a:ln>
          </p:spPr>
        </p:sp>
        <p:sp>
          <p:nvSpPr>
            <p:cNvPr id="9" name="Google Shape;301;p25">
              <a:extLst>
                <a:ext uri="{FF2B5EF4-FFF2-40B4-BE49-F238E27FC236}">
                  <a16:creationId xmlns:a16="http://schemas.microsoft.com/office/drawing/2014/main" id="{748CE773-F93B-4B59-B0C0-B991AB6DE731}"/>
                </a:ext>
              </a:extLst>
            </p:cNvPr>
            <p:cNvSpPr/>
            <p:nvPr/>
          </p:nvSpPr>
          <p:spPr>
            <a:xfrm flipH="1">
              <a:off x="4747852"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1"/>
            </a:solidFill>
            <a:ln>
              <a:noFill/>
            </a:ln>
          </p:spPr>
        </p:sp>
        <p:sp>
          <p:nvSpPr>
            <p:cNvPr id="10" name="Google Shape;302;p25">
              <a:extLst>
                <a:ext uri="{FF2B5EF4-FFF2-40B4-BE49-F238E27FC236}">
                  <a16:creationId xmlns:a16="http://schemas.microsoft.com/office/drawing/2014/main" id="{7AFAFFAB-1F61-43AC-9C55-884C520F1C9F}"/>
                </a:ext>
              </a:extLst>
            </p:cNvPr>
            <p:cNvSpPr/>
            <p:nvPr/>
          </p:nvSpPr>
          <p:spPr>
            <a:xfrm>
              <a:off x="3969199" y="2001324"/>
              <a:ext cx="1565850" cy="585863"/>
            </a:xfrm>
            <a:custGeom>
              <a:avLst/>
              <a:gdLst/>
              <a:ahLst/>
              <a:cxnLst/>
              <a:rect l="l" t="t" r="r" b="b"/>
              <a:pathLst>
                <a:path w="24053" h="8150" extrusionOk="0">
                  <a:moveTo>
                    <a:pt x="0" y="3827"/>
                  </a:moveTo>
                  <a:lnTo>
                    <a:pt x="11976" y="8150"/>
                  </a:lnTo>
                  <a:lnTo>
                    <a:pt x="24053" y="3827"/>
                  </a:lnTo>
                  <a:lnTo>
                    <a:pt x="12126" y="0"/>
                  </a:lnTo>
                  <a:close/>
                </a:path>
              </a:pathLst>
            </a:custGeom>
            <a:solidFill>
              <a:schemeClr val="lt2"/>
            </a:solidFill>
            <a:ln>
              <a:noFill/>
            </a:ln>
          </p:spPr>
        </p:sp>
        <p:sp>
          <p:nvSpPr>
            <p:cNvPr id="11" name="Google Shape;303;p25">
              <a:extLst>
                <a:ext uri="{FF2B5EF4-FFF2-40B4-BE49-F238E27FC236}">
                  <a16:creationId xmlns:a16="http://schemas.microsoft.com/office/drawing/2014/main" id="{9A2AE931-7DBF-4419-AF66-C75D161ABABA}"/>
                </a:ext>
              </a:extLst>
            </p:cNvPr>
            <p:cNvSpPr/>
            <p:nvPr/>
          </p:nvSpPr>
          <p:spPr>
            <a:xfrm>
              <a:off x="356325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2"/>
            </a:solidFill>
            <a:ln>
              <a:noFill/>
            </a:ln>
          </p:spPr>
        </p:sp>
        <p:sp>
          <p:nvSpPr>
            <p:cNvPr id="12" name="Google Shape;304;p25">
              <a:extLst>
                <a:ext uri="{FF2B5EF4-FFF2-40B4-BE49-F238E27FC236}">
                  <a16:creationId xmlns:a16="http://schemas.microsoft.com/office/drawing/2014/main" id="{79215FE5-95FA-41C8-A82A-8D3F98EC4737}"/>
                </a:ext>
              </a:extLst>
            </p:cNvPr>
            <p:cNvSpPr/>
            <p:nvPr/>
          </p:nvSpPr>
          <p:spPr>
            <a:xfrm flipH="1">
              <a:off x="474936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1"/>
            </a:solidFill>
            <a:ln>
              <a:noFill/>
            </a:ln>
          </p:spPr>
        </p:sp>
        <p:sp>
          <p:nvSpPr>
            <p:cNvPr id="13" name="Google Shape;305;p25">
              <a:extLst>
                <a:ext uri="{FF2B5EF4-FFF2-40B4-BE49-F238E27FC236}">
                  <a16:creationId xmlns:a16="http://schemas.microsoft.com/office/drawing/2014/main" id="{1921209E-2F16-411C-8E9C-76D3E71FCC92}"/>
                </a:ext>
              </a:extLst>
            </p:cNvPr>
            <p:cNvSpPr/>
            <p:nvPr/>
          </p:nvSpPr>
          <p:spPr>
            <a:xfrm>
              <a:off x="4059061"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2"/>
            </a:solidFill>
            <a:ln>
              <a:noFill/>
            </a:ln>
          </p:spPr>
        </p:sp>
        <p:sp>
          <p:nvSpPr>
            <p:cNvPr id="14" name="Google Shape;306;p25">
              <a:extLst>
                <a:ext uri="{FF2B5EF4-FFF2-40B4-BE49-F238E27FC236}">
                  <a16:creationId xmlns:a16="http://schemas.microsoft.com/office/drawing/2014/main" id="{590BC5F9-0C12-4B58-AE9E-A4DF4F5AF237}"/>
                </a:ext>
              </a:extLst>
            </p:cNvPr>
            <p:cNvSpPr/>
            <p:nvPr/>
          </p:nvSpPr>
          <p:spPr>
            <a:xfrm flipH="1">
              <a:off x="4749350"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1"/>
            </a:solidFill>
            <a:ln>
              <a:noFill/>
            </a:ln>
          </p:spPr>
        </p:sp>
      </p:grpSp>
    </p:spTree>
    <p:extLst>
      <p:ext uri="{BB962C8B-B14F-4D97-AF65-F5344CB8AC3E}">
        <p14:creationId xmlns:p14="http://schemas.microsoft.com/office/powerpoint/2010/main" val="2673243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9" name="Google Shape;249;p20"/>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
              <a:t>13</a:t>
            </a:fld>
            <a:endParaRPr/>
          </a:p>
        </p:txBody>
      </p:sp>
      <p:pic>
        <p:nvPicPr>
          <p:cNvPr id="5" name="Picture 4">
            <a:extLst>
              <a:ext uri="{FF2B5EF4-FFF2-40B4-BE49-F238E27FC236}">
                <a16:creationId xmlns:a16="http://schemas.microsoft.com/office/drawing/2014/main" id="{2F812EA1-D8AB-4F6F-A915-ECCC784469E0}"/>
              </a:ext>
            </a:extLst>
          </p:cNvPr>
          <p:cNvPicPr>
            <a:picLocks noChangeAspect="1"/>
          </p:cNvPicPr>
          <p:nvPr/>
        </p:nvPicPr>
        <p:blipFill>
          <a:blip r:embed="rId3"/>
          <a:stretch>
            <a:fillRect/>
          </a:stretch>
        </p:blipFill>
        <p:spPr>
          <a:xfrm>
            <a:off x="248144" y="414524"/>
            <a:ext cx="900936" cy="386402"/>
          </a:xfrm>
          <a:prstGeom prst="rect">
            <a:avLst/>
          </a:prstGeom>
        </p:spPr>
      </p:pic>
      <p:sp>
        <p:nvSpPr>
          <p:cNvPr id="3" name="Text Placeholder 2">
            <a:extLst>
              <a:ext uri="{FF2B5EF4-FFF2-40B4-BE49-F238E27FC236}">
                <a16:creationId xmlns:a16="http://schemas.microsoft.com/office/drawing/2014/main" id="{82681C6E-76A9-477E-9B38-2FC8EFC24E43}"/>
              </a:ext>
            </a:extLst>
          </p:cNvPr>
          <p:cNvSpPr>
            <a:spLocks noGrp="1"/>
          </p:cNvSpPr>
          <p:nvPr>
            <p:ph type="body" idx="1"/>
          </p:nvPr>
        </p:nvSpPr>
        <p:spPr>
          <a:xfrm>
            <a:off x="2751118" y="1579843"/>
            <a:ext cx="5753729" cy="2341615"/>
          </a:xfrm>
        </p:spPr>
        <p:txBody>
          <a:bodyPr/>
          <a:lstStyle/>
          <a:p>
            <a:pPr marL="76200" indent="0" algn="ctr">
              <a:buNone/>
            </a:pPr>
            <a:br>
              <a:rPr lang="en-US" sz="1600" dirty="0"/>
            </a:br>
            <a:endParaRPr lang="en-US" sz="1600" dirty="0"/>
          </a:p>
          <a:p>
            <a:pPr marL="76200" indent="0" algn="ctr">
              <a:buNone/>
            </a:pPr>
            <a:r>
              <a:rPr lang="en-US" i="1" dirty="0">
                <a:latin typeface="IBM Plex Sans" panose="020B0604020202020204" charset="0"/>
              </a:rPr>
              <a:t>What can harm the</a:t>
            </a:r>
          </a:p>
          <a:p>
            <a:pPr marL="76200" indent="0" algn="ctr">
              <a:buNone/>
            </a:pPr>
            <a:r>
              <a:rPr lang="en-US" i="1" dirty="0">
                <a:latin typeface="IBM Plex Sans" panose="020B0604020202020204" charset="0"/>
              </a:rPr>
              <a:t> Board/Superintendent relationship or the unity of the board?</a:t>
            </a:r>
            <a:endParaRPr lang="en-US" sz="1800" i="1" dirty="0">
              <a:latin typeface="IBM Plex Sans" panose="020B0604020202020204" charset="0"/>
            </a:endParaRPr>
          </a:p>
        </p:txBody>
      </p:sp>
      <p:grpSp>
        <p:nvGrpSpPr>
          <p:cNvPr id="6" name="Google Shape;298;p25">
            <a:extLst>
              <a:ext uri="{FF2B5EF4-FFF2-40B4-BE49-F238E27FC236}">
                <a16:creationId xmlns:a16="http://schemas.microsoft.com/office/drawing/2014/main" id="{BD65F4D6-8F86-4797-B033-569EAB7924E7}"/>
              </a:ext>
            </a:extLst>
          </p:cNvPr>
          <p:cNvGrpSpPr/>
          <p:nvPr/>
        </p:nvGrpSpPr>
        <p:grpSpPr>
          <a:xfrm flipV="1">
            <a:off x="2442849" y="288368"/>
            <a:ext cx="1107959" cy="1025115"/>
            <a:chOff x="2991269" y="1153325"/>
            <a:chExt cx="3514811" cy="3252003"/>
          </a:xfrm>
        </p:grpSpPr>
        <p:sp>
          <p:nvSpPr>
            <p:cNvPr id="7" name="Google Shape;299;p25">
              <a:extLst>
                <a:ext uri="{FF2B5EF4-FFF2-40B4-BE49-F238E27FC236}">
                  <a16:creationId xmlns:a16="http://schemas.microsoft.com/office/drawing/2014/main" id="{7A801080-9202-419A-8DCF-1196C00C4FD4}"/>
                </a:ext>
              </a:extLst>
            </p:cNvPr>
            <p:cNvSpPr/>
            <p:nvPr/>
          </p:nvSpPr>
          <p:spPr>
            <a:xfrm>
              <a:off x="3477586" y="2585458"/>
              <a:ext cx="2541910" cy="950456"/>
            </a:xfrm>
            <a:custGeom>
              <a:avLst/>
              <a:gdLst/>
              <a:ahLst/>
              <a:cxnLst/>
              <a:rect l="l" t="t" r="r" b="b"/>
              <a:pathLst>
                <a:path w="126826" h="43529" extrusionOk="0">
                  <a:moveTo>
                    <a:pt x="0" y="20002"/>
                  </a:moveTo>
                  <a:lnTo>
                    <a:pt x="63389" y="43529"/>
                  </a:lnTo>
                  <a:lnTo>
                    <a:pt x="126826" y="19907"/>
                  </a:lnTo>
                  <a:lnTo>
                    <a:pt x="63580" y="0"/>
                  </a:lnTo>
                  <a:close/>
                </a:path>
              </a:pathLst>
            </a:custGeom>
            <a:solidFill>
              <a:schemeClr val="lt2"/>
            </a:solidFill>
            <a:ln>
              <a:noFill/>
            </a:ln>
          </p:spPr>
        </p:sp>
        <p:sp>
          <p:nvSpPr>
            <p:cNvPr id="8" name="Google Shape;300;p25">
              <a:extLst>
                <a:ext uri="{FF2B5EF4-FFF2-40B4-BE49-F238E27FC236}">
                  <a16:creationId xmlns:a16="http://schemas.microsoft.com/office/drawing/2014/main" id="{1345E070-DBCC-4712-A312-0532BD9C52D7}"/>
                </a:ext>
              </a:extLst>
            </p:cNvPr>
            <p:cNvSpPr/>
            <p:nvPr/>
          </p:nvSpPr>
          <p:spPr>
            <a:xfrm>
              <a:off x="2991269"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2"/>
            </a:solidFill>
            <a:ln>
              <a:noFill/>
            </a:ln>
          </p:spPr>
        </p:sp>
        <p:sp>
          <p:nvSpPr>
            <p:cNvPr id="9" name="Google Shape;301;p25">
              <a:extLst>
                <a:ext uri="{FF2B5EF4-FFF2-40B4-BE49-F238E27FC236}">
                  <a16:creationId xmlns:a16="http://schemas.microsoft.com/office/drawing/2014/main" id="{748CE773-F93B-4B59-B0C0-B991AB6DE731}"/>
                </a:ext>
              </a:extLst>
            </p:cNvPr>
            <p:cNvSpPr/>
            <p:nvPr/>
          </p:nvSpPr>
          <p:spPr>
            <a:xfrm flipH="1">
              <a:off x="4747852"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1"/>
            </a:solidFill>
            <a:ln>
              <a:noFill/>
            </a:ln>
          </p:spPr>
        </p:sp>
        <p:sp>
          <p:nvSpPr>
            <p:cNvPr id="10" name="Google Shape;302;p25">
              <a:extLst>
                <a:ext uri="{FF2B5EF4-FFF2-40B4-BE49-F238E27FC236}">
                  <a16:creationId xmlns:a16="http://schemas.microsoft.com/office/drawing/2014/main" id="{7AFAFFAB-1F61-43AC-9C55-884C520F1C9F}"/>
                </a:ext>
              </a:extLst>
            </p:cNvPr>
            <p:cNvSpPr/>
            <p:nvPr/>
          </p:nvSpPr>
          <p:spPr>
            <a:xfrm>
              <a:off x="3969199" y="2001324"/>
              <a:ext cx="1565850" cy="585863"/>
            </a:xfrm>
            <a:custGeom>
              <a:avLst/>
              <a:gdLst/>
              <a:ahLst/>
              <a:cxnLst/>
              <a:rect l="l" t="t" r="r" b="b"/>
              <a:pathLst>
                <a:path w="24053" h="8150" extrusionOk="0">
                  <a:moveTo>
                    <a:pt x="0" y="3827"/>
                  </a:moveTo>
                  <a:lnTo>
                    <a:pt x="11976" y="8150"/>
                  </a:lnTo>
                  <a:lnTo>
                    <a:pt x="24053" y="3827"/>
                  </a:lnTo>
                  <a:lnTo>
                    <a:pt x="12126" y="0"/>
                  </a:lnTo>
                  <a:close/>
                </a:path>
              </a:pathLst>
            </a:custGeom>
            <a:solidFill>
              <a:schemeClr val="lt2"/>
            </a:solidFill>
            <a:ln>
              <a:noFill/>
            </a:ln>
          </p:spPr>
        </p:sp>
        <p:sp>
          <p:nvSpPr>
            <p:cNvPr id="11" name="Google Shape;303;p25">
              <a:extLst>
                <a:ext uri="{FF2B5EF4-FFF2-40B4-BE49-F238E27FC236}">
                  <a16:creationId xmlns:a16="http://schemas.microsoft.com/office/drawing/2014/main" id="{9A2AE931-7DBF-4419-AF66-C75D161ABABA}"/>
                </a:ext>
              </a:extLst>
            </p:cNvPr>
            <p:cNvSpPr/>
            <p:nvPr/>
          </p:nvSpPr>
          <p:spPr>
            <a:xfrm>
              <a:off x="356325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2"/>
            </a:solidFill>
            <a:ln>
              <a:noFill/>
            </a:ln>
          </p:spPr>
        </p:sp>
        <p:sp>
          <p:nvSpPr>
            <p:cNvPr id="12" name="Google Shape;304;p25">
              <a:extLst>
                <a:ext uri="{FF2B5EF4-FFF2-40B4-BE49-F238E27FC236}">
                  <a16:creationId xmlns:a16="http://schemas.microsoft.com/office/drawing/2014/main" id="{79215FE5-95FA-41C8-A82A-8D3F98EC4737}"/>
                </a:ext>
              </a:extLst>
            </p:cNvPr>
            <p:cNvSpPr/>
            <p:nvPr/>
          </p:nvSpPr>
          <p:spPr>
            <a:xfrm flipH="1">
              <a:off x="474936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1"/>
            </a:solidFill>
            <a:ln>
              <a:noFill/>
            </a:ln>
          </p:spPr>
        </p:sp>
        <p:sp>
          <p:nvSpPr>
            <p:cNvPr id="13" name="Google Shape;305;p25">
              <a:extLst>
                <a:ext uri="{FF2B5EF4-FFF2-40B4-BE49-F238E27FC236}">
                  <a16:creationId xmlns:a16="http://schemas.microsoft.com/office/drawing/2014/main" id="{1921209E-2F16-411C-8E9C-76D3E71FCC92}"/>
                </a:ext>
              </a:extLst>
            </p:cNvPr>
            <p:cNvSpPr/>
            <p:nvPr/>
          </p:nvSpPr>
          <p:spPr>
            <a:xfrm>
              <a:off x="4059061"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2"/>
            </a:solidFill>
            <a:ln>
              <a:noFill/>
            </a:ln>
          </p:spPr>
        </p:sp>
        <p:sp>
          <p:nvSpPr>
            <p:cNvPr id="14" name="Google Shape;306;p25">
              <a:extLst>
                <a:ext uri="{FF2B5EF4-FFF2-40B4-BE49-F238E27FC236}">
                  <a16:creationId xmlns:a16="http://schemas.microsoft.com/office/drawing/2014/main" id="{590BC5F9-0C12-4B58-AE9E-A4DF4F5AF237}"/>
                </a:ext>
              </a:extLst>
            </p:cNvPr>
            <p:cNvSpPr/>
            <p:nvPr/>
          </p:nvSpPr>
          <p:spPr>
            <a:xfrm flipH="1">
              <a:off x="4749350"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1"/>
            </a:solidFill>
            <a:ln>
              <a:noFill/>
            </a:ln>
          </p:spPr>
        </p:sp>
      </p:grpSp>
    </p:spTree>
    <p:extLst>
      <p:ext uri="{BB962C8B-B14F-4D97-AF65-F5344CB8AC3E}">
        <p14:creationId xmlns:p14="http://schemas.microsoft.com/office/powerpoint/2010/main" val="1200716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9" name="Google Shape;249;p20"/>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
              <a:t>14</a:t>
            </a:fld>
            <a:endParaRPr/>
          </a:p>
        </p:txBody>
      </p:sp>
      <p:pic>
        <p:nvPicPr>
          <p:cNvPr id="5" name="Picture 4">
            <a:extLst>
              <a:ext uri="{FF2B5EF4-FFF2-40B4-BE49-F238E27FC236}">
                <a16:creationId xmlns:a16="http://schemas.microsoft.com/office/drawing/2014/main" id="{2F812EA1-D8AB-4F6F-A915-ECCC784469E0}"/>
              </a:ext>
            </a:extLst>
          </p:cNvPr>
          <p:cNvPicPr>
            <a:picLocks noChangeAspect="1"/>
          </p:cNvPicPr>
          <p:nvPr/>
        </p:nvPicPr>
        <p:blipFill>
          <a:blip r:embed="rId3"/>
          <a:stretch>
            <a:fillRect/>
          </a:stretch>
        </p:blipFill>
        <p:spPr>
          <a:xfrm>
            <a:off x="248144" y="414524"/>
            <a:ext cx="900936" cy="386402"/>
          </a:xfrm>
          <a:prstGeom prst="rect">
            <a:avLst/>
          </a:prstGeom>
        </p:spPr>
      </p:pic>
      <p:sp>
        <p:nvSpPr>
          <p:cNvPr id="3" name="Text Placeholder 2">
            <a:extLst>
              <a:ext uri="{FF2B5EF4-FFF2-40B4-BE49-F238E27FC236}">
                <a16:creationId xmlns:a16="http://schemas.microsoft.com/office/drawing/2014/main" id="{82681C6E-76A9-477E-9B38-2FC8EFC24E43}"/>
              </a:ext>
            </a:extLst>
          </p:cNvPr>
          <p:cNvSpPr>
            <a:spLocks noGrp="1"/>
          </p:cNvSpPr>
          <p:nvPr>
            <p:ph type="body" idx="1"/>
          </p:nvPr>
        </p:nvSpPr>
        <p:spPr>
          <a:xfrm>
            <a:off x="3167545" y="281772"/>
            <a:ext cx="5509477" cy="1597828"/>
          </a:xfrm>
        </p:spPr>
        <p:txBody>
          <a:bodyPr/>
          <a:lstStyle/>
          <a:p>
            <a:pPr marL="76200" indent="0" algn="ctr">
              <a:buNone/>
            </a:pPr>
            <a:r>
              <a:rPr lang="en-US" i="1" dirty="0">
                <a:latin typeface="IBM Plex Sans" panose="020B0604020202020204" charset="0"/>
              </a:rPr>
              <a:t>What are the roles and responsibilities of a superintendent?</a:t>
            </a:r>
          </a:p>
          <a:p>
            <a:pPr marL="76200" indent="0" algn="ctr">
              <a:buNone/>
            </a:pPr>
            <a:r>
              <a:rPr lang="en-US" i="1" dirty="0">
                <a:latin typeface="IBM Plex Sans" panose="020B0604020202020204" charset="0"/>
              </a:rPr>
              <a:t>What are the roles and responsibilities of a board member?</a:t>
            </a:r>
          </a:p>
          <a:p>
            <a:pPr marL="76200" indent="0">
              <a:buNone/>
            </a:pPr>
            <a:endParaRPr lang="en-US" sz="1400" i="1" dirty="0">
              <a:latin typeface="IBM Plex Sans" panose="020B0604020202020204" charset="0"/>
            </a:endParaRPr>
          </a:p>
        </p:txBody>
      </p:sp>
      <p:grpSp>
        <p:nvGrpSpPr>
          <p:cNvPr id="6" name="Google Shape;298;p25">
            <a:extLst>
              <a:ext uri="{FF2B5EF4-FFF2-40B4-BE49-F238E27FC236}">
                <a16:creationId xmlns:a16="http://schemas.microsoft.com/office/drawing/2014/main" id="{BD65F4D6-8F86-4797-B033-569EAB7924E7}"/>
              </a:ext>
            </a:extLst>
          </p:cNvPr>
          <p:cNvGrpSpPr/>
          <p:nvPr/>
        </p:nvGrpSpPr>
        <p:grpSpPr>
          <a:xfrm flipV="1">
            <a:off x="2427620" y="281772"/>
            <a:ext cx="804732" cy="651906"/>
            <a:chOff x="2991269" y="1153325"/>
            <a:chExt cx="3514811" cy="3252003"/>
          </a:xfrm>
        </p:grpSpPr>
        <p:sp>
          <p:nvSpPr>
            <p:cNvPr id="7" name="Google Shape;299;p25">
              <a:extLst>
                <a:ext uri="{FF2B5EF4-FFF2-40B4-BE49-F238E27FC236}">
                  <a16:creationId xmlns:a16="http://schemas.microsoft.com/office/drawing/2014/main" id="{7A801080-9202-419A-8DCF-1196C00C4FD4}"/>
                </a:ext>
              </a:extLst>
            </p:cNvPr>
            <p:cNvSpPr/>
            <p:nvPr/>
          </p:nvSpPr>
          <p:spPr>
            <a:xfrm>
              <a:off x="3477586" y="2585458"/>
              <a:ext cx="2541910" cy="950456"/>
            </a:xfrm>
            <a:custGeom>
              <a:avLst/>
              <a:gdLst/>
              <a:ahLst/>
              <a:cxnLst/>
              <a:rect l="l" t="t" r="r" b="b"/>
              <a:pathLst>
                <a:path w="126826" h="43529" extrusionOk="0">
                  <a:moveTo>
                    <a:pt x="0" y="20002"/>
                  </a:moveTo>
                  <a:lnTo>
                    <a:pt x="63389" y="43529"/>
                  </a:lnTo>
                  <a:lnTo>
                    <a:pt x="126826" y="19907"/>
                  </a:lnTo>
                  <a:lnTo>
                    <a:pt x="63580" y="0"/>
                  </a:lnTo>
                  <a:close/>
                </a:path>
              </a:pathLst>
            </a:custGeom>
            <a:solidFill>
              <a:schemeClr val="lt2"/>
            </a:solidFill>
            <a:ln>
              <a:noFill/>
            </a:ln>
          </p:spPr>
        </p:sp>
        <p:sp>
          <p:nvSpPr>
            <p:cNvPr id="8" name="Google Shape;300;p25">
              <a:extLst>
                <a:ext uri="{FF2B5EF4-FFF2-40B4-BE49-F238E27FC236}">
                  <a16:creationId xmlns:a16="http://schemas.microsoft.com/office/drawing/2014/main" id="{1345E070-DBCC-4712-A312-0532BD9C52D7}"/>
                </a:ext>
              </a:extLst>
            </p:cNvPr>
            <p:cNvSpPr/>
            <p:nvPr/>
          </p:nvSpPr>
          <p:spPr>
            <a:xfrm>
              <a:off x="2991269"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2"/>
            </a:solidFill>
            <a:ln>
              <a:noFill/>
            </a:ln>
          </p:spPr>
        </p:sp>
        <p:sp>
          <p:nvSpPr>
            <p:cNvPr id="9" name="Google Shape;301;p25">
              <a:extLst>
                <a:ext uri="{FF2B5EF4-FFF2-40B4-BE49-F238E27FC236}">
                  <a16:creationId xmlns:a16="http://schemas.microsoft.com/office/drawing/2014/main" id="{748CE773-F93B-4B59-B0C0-B991AB6DE731}"/>
                </a:ext>
              </a:extLst>
            </p:cNvPr>
            <p:cNvSpPr/>
            <p:nvPr/>
          </p:nvSpPr>
          <p:spPr>
            <a:xfrm flipH="1">
              <a:off x="4747852"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1"/>
            </a:solidFill>
            <a:ln>
              <a:noFill/>
            </a:ln>
          </p:spPr>
        </p:sp>
        <p:sp>
          <p:nvSpPr>
            <p:cNvPr id="10" name="Google Shape;302;p25">
              <a:extLst>
                <a:ext uri="{FF2B5EF4-FFF2-40B4-BE49-F238E27FC236}">
                  <a16:creationId xmlns:a16="http://schemas.microsoft.com/office/drawing/2014/main" id="{7AFAFFAB-1F61-43AC-9C55-884C520F1C9F}"/>
                </a:ext>
              </a:extLst>
            </p:cNvPr>
            <p:cNvSpPr/>
            <p:nvPr/>
          </p:nvSpPr>
          <p:spPr>
            <a:xfrm>
              <a:off x="3969199" y="2001324"/>
              <a:ext cx="1565850" cy="585863"/>
            </a:xfrm>
            <a:custGeom>
              <a:avLst/>
              <a:gdLst/>
              <a:ahLst/>
              <a:cxnLst/>
              <a:rect l="l" t="t" r="r" b="b"/>
              <a:pathLst>
                <a:path w="24053" h="8150" extrusionOk="0">
                  <a:moveTo>
                    <a:pt x="0" y="3827"/>
                  </a:moveTo>
                  <a:lnTo>
                    <a:pt x="11976" y="8150"/>
                  </a:lnTo>
                  <a:lnTo>
                    <a:pt x="24053" y="3827"/>
                  </a:lnTo>
                  <a:lnTo>
                    <a:pt x="12126" y="0"/>
                  </a:lnTo>
                  <a:close/>
                </a:path>
              </a:pathLst>
            </a:custGeom>
            <a:solidFill>
              <a:schemeClr val="lt2"/>
            </a:solidFill>
            <a:ln>
              <a:noFill/>
            </a:ln>
          </p:spPr>
        </p:sp>
        <p:sp>
          <p:nvSpPr>
            <p:cNvPr id="11" name="Google Shape;303;p25">
              <a:extLst>
                <a:ext uri="{FF2B5EF4-FFF2-40B4-BE49-F238E27FC236}">
                  <a16:creationId xmlns:a16="http://schemas.microsoft.com/office/drawing/2014/main" id="{9A2AE931-7DBF-4419-AF66-C75D161ABABA}"/>
                </a:ext>
              </a:extLst>
            </p:cNvPr>
            <p:cNvSpPr/>
            <p:nvPr/>
          </p:nvSpPr>
          <p:spPr>
            <a:xfrm>
              <a:off x="356325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2"/>
            </a:solidFill>
            <a:ln>
              <a:noFill/>
            </a:ln>
          </p:spPr>
        </p:sp>
        <p:sp>
          <p:nvSpPr>
            <p:cNvPr id="12" name="Google Shape;304;p25">
              <a:extLst>
                <a:ext uri="{FF2B5EF4-FFF2-40B4-BE49-F238E27FC236}">
                  <a16:creationId xmlns:a16="http://schemas.microsoft.com/office/drawing/2014/main" id="{79215FE5-95FA-41C8-A82A-8D3F98EC4737}"/>
                </a:ext>
              </a:extLst>
            </p:cNvPr>
            <p:cNvSpPr/>
            <p:nvPr/>
          </p:nvSpPr>
          <p:spPr>
            <a:xfrm flipH="1">
              <a:off x="474936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1"/>
            </a:solidFill>
            <a:ln>
              <a:noFill/>
            </a:ln>
          </p:spPr>
        </p:sp>
        <p:sp>
          <p:nvSpPr>
            <p:cNvPr id="13" name="Google Shape;305;p25">
              <a:extLst>
                <a:ext uri="{FF2B5EF4-FFF2-40B4-BE49-F238E27FC236}">
                  <a16:creationId xmlns:a16="http://schemas.microsoft.com/office/drawing/2014/main" id="{1921209E-2F16-411C-8E9C-76D3E71FCC92}"/>
                </a:ext>
              </a:extLst>
            </p:cNvPr>
            <p:cNvSpPr/>
            <p:nvPr/>
          </p:nvSpPr>
          <p:spPr>
            <a:xfrm>
              <a:off x="4059061"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2"/>
            </a:solidFill>
            <a:ln>
              <a:noFill/>
            </a:ln>
          </p:spPr>
        </p:sp>
        <p:sp>
          <p:nvSpPr>
            <p:cNvPr id="14" name="Google Shape;306;p25">
              <a:extLst>
                <a:ext uri="{FF2B5EF4-FFF2-40B4-BE49-F238E27FC236}">
                  <a16:creationId xmlns:a16="http://schemas.microsoft.com/office/drawing/2014/main" id="{590BC5F9-0C12-4B58-AE9E-A4DF4F5AF237}"/>
                </a:ext>
              </a:extLst>
            </p:cNvPr>
            <p:cNvSpPr/>
            <p:nvPr/>
          </p:nvSpPr>
          <p:spPr>
            <a:xfrm flipH="1">
              <a:off x="4749350"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1"/>
            </a:solidFill>
            <a:ln>
              <a:noFill/>
            </a:ln>
          </p:spPr>
        </p:sp>
      </p:grpSp>
      <p:sp>
        <p:nvSpPr>
          <p:cNvPr id="15" name="Text Placeholder 2">
            <a:extLst>
              <a:ext uri="{FF2B5EF4-FFF2-40B4-BE49-F238E27FC236}">
                <a16:creationId xmlns:a16="http://schemas.microsoft.com/office/drawing/2014/main" id="{239989AC-6615-3847-A3F0-87E7888500BC}"/>
              </a:ext>
            </a:extLst>
          </p:cNvPr>
          <p:cNvSpPr txBox="1">
            <a:spLocks/>
          </p:cNvSpPr>
          <p:nvPr/>
        </p:nvSpPr>
        <p:spPr>
          <a:xfrm>
            <a:off x="2427620" y="2135054"/>
            <a:ext cx="6248002" cy="2834650"/>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0"/>
              </a:spcBef>
              <a:spcAft>
                <a:spcPts val="0"/>
              </a:spcAft>
              <a:buClr>
                <a:schemeClr val="accent1"/>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1pPr>
            <a:lvl2pPr marL="914400" marR="0" lvl="1" indent="-381000" algn="l" rtl="0">
              <a:lnSpc>
                <a:spcPct val="100000"/>
              </a:lnSpc>
              <a:spcBef>
                <a:spcPts val="600"/>
              </a:spcBef>
              <a:spcAft>
                <a:spcPts val="0"/>
              </a:spcAft>
              <a:buClr>
                <a:schemeClr val="accent1"/>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2pPr>
            <a:lvl3pPr marL="1371600" marR="0" lvl="2" indent="-381000" algn="l" rtl="0">
              <a:lnSpc>
                <a:spcPct val="100000"/>
              </a:lnSpc>
              <a:spcBef>
                <a:spcPts val="600"/>
              </a:spcBef>
              <a:spcAft>
                <a:spcPts val="0"/>
              </a:spcAft>
              <a:buClr>
                <a:schemeClr val="lt2"/>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3pPr>
            <a:lvl4pPr marL="1828800" marR="0" lvl="3" indent="-381000" algn="l" rtl="0">
              <a:lnSpc>
                <a:spcPct val="100000"/>
              </a:lnSpc>
              <a:spcBef>
                <a:spcPts val="600"/>
              </a:spcBef>
              <a:spcAft>
                <a:spcPts val="0"/>
              </a:spcAft>
              <a:buClr>
                <a:schemeClr val="lt2"/>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4pPr>
            <a:lvl5pPr marL="2286000" marR="0" lvl="4" indent="-381000" algn="l" rtl="0">
              <a:lnSpc>
                <a:spcPct val="100000"/>
              </a:lnSpc>
              <a:spcBef>
                <a:spcPts val="600"/>
              </a:spcBef>
              <a:spcAft>
                <a:spcPts val="0"/>
              </a:spcAft>
              <a:buClr>
                <a:schemeClr val="lt2"/>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5pPr>
            <a:lvl6pPr marL="2743200" marR="0" lvl="5" indent="-381000" algn="l" rtl="0">
              <a:lnSpc>
                <a:spcPct val="100000"/>
              </a:lnSpc>
              <a:spcBef>
                <a:spcPts val="600"/>
              </a:spcBef>
              <a:spcAft>
                <a:spcPts val="0"/>
              </a:spcAft>
              <a:buClr>
                <a:schemeClr val="lt2"/>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6pPr>
            <a:lvl7pPr marL="3200400" marR="0" lvl="6" indent="-381000" algn="l" rtl="0">
              <a:lnSpc>
                <a:spcPct val="100000"/>
              </a:lnSpc>
              <a:spcBef>
                <a:spcPts val="600"/>
              </a:spcBef>
              <a:spcAft>
                <a:spcPts val="0"/>
              </a:spcAft>
              <a:buClr>
                <a:schemeClr val="lt2"/>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7pPr>
            <a:lvl8pPr marL="3657600" marR="0" lvl="7" indent="-381000" algn="l" rtl="0">
              <a:lnSpc>
                <a:spcPct val="100000"/>
              </a:lnSpc>
              <a:spcBef>
                <a:spcPts val="600"/>
              </a:spcBef>
              <a:spcAft>
                <a:spcPts val="0"/>
              </a:spcAft>
              <a:buClr>
                <a:schemeClr val="lt2"/>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8pPr>
            <a:lvl9pPr marL="4114800" marR="0" lvl="8" indent="-381000" algn="l" rtl="0">
              <a:lnSpc>
                <a:spcPct val="100000"/>
              </a:lnSpc>
              <a:spcBef>
                <a:spcPts val="600"/>
              </a:spcBef>
              <a:spcAft>
                <a:spcPts val="600"/>
              </a:spcAft>
              <a:buClr>
                <a:schemeClr val="lt2"/>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9pPr>
          </a:lstStyle>
          <a:p>
            <a:pPr marL="76200" indent="0">
              <a:buNone/>
            </a:pPr>
            <a:r>
              <a:rPr lang="en-US" sz="1400" i="1" dirty="0">
                <a:latin typeface="IBM Plex Sans" panose="020B0604020202020204" charset="0"/>
              </a:rPr>
              <a:t>    a.  Best practice when a board member asks for information.</a:t>
            </a:r>
          </a:p>
          <a:p>
            <a:pPr marL="76200" indent="0">
              <a:buNone/>
            </a:pPr>
            <a:endParaRPr lang="en-US" sz="1400" i="1" dirty="0">
              <a:latin typeface="IBM Plex Sans" panose="020B0604020202020204" charset="0"/>
            </a:endParaRPr>
          </a:p>
          <a:p>
            <a:pPr marL="76200" indent="0">
              <a:buNone/>
            </a:pPr>
            <a:r>
              <a:rPr lang="en-US" sz="1400" i="1" dirty="0">
                <a:latin typeface="IBM Plex Sans" panose="020B0604020202020204" charset="0"/>
              </a:rPr>
              <a:t>    b.  Best  practice when a board member wants to (or does) investigate an </a:t>
            </a:r>
          </a:p>
          <a:p>
            <a:pPr marL="76200" indent="0">
              <a:buNone/>
            </a:pPr>
            <a:r>
              <a:rPr lang="en-US" sz="1400" i="1" dirty="0">
                <a:latin typeface="IBM Plex Sans" panose="020B0604020202020204" charset="0"/>
              </a:rPr>
              <a:t>         issue.</a:t>
            </a:r>
          </a:p>
          <a:p>
            <a:pPr marL="76200" indent="0">
              <a:buNone/>
            </a:pPr>
            <a:r>
              <a:rPr lang="en-US" sz="1400" i="1" dirty="0">
                <a:latin typeface="IBM Plex Sans" panose="020B0604020202020204" charset="0"/>
              </a:rPr>
              <a:t> </a:t>
            </a:r>
          </a:p>
          <a:p>
            <a:pPr marL="76200" indent="0">
              <a:buNone/>
            </a:pPr>
            <a:r>
              <a:rPr lang="en-US" sz="1400" i="1" dirty="0">
                <a:latin typeface="IBM Plex Sans" panose="020B0604020202020204" charset="0"/>
              </a:rPr>
              <a:t>    c.  Personnel </a:t>
            </a:r>
          </a:p>
          <a:p>
            <a:pPr marL="76200" indent="0">
              <a:buNone/>
            </a:pPr>
            <a:endParaRPr lang="en-US" sz="1400" i="1" dirty="0">
              <a:latin typeface="IBM Plex Sans" panose="020B0604020202020204" charset="0"/>
            </a:endParaRPr>
          </a:p>
          <a:p>
            <a:pPr marL="76200" indent="0">
              <a:buNone/>
            </a:pPr>
            <a:r>
              <a:rPr lang="en-US" sz="1400" i="1" dirty="0">
                <a:latin typeface="IBM Plex Sans" panose="020B0604020202020204" charset="0"/>
              </a:rPr>
              <a:t>    d.  Communication</a:t>
            </a:r>
          </a:p>
          <a:p>
            <a:pPr marL="76200" indent="0">
              <a:buNone/>
            </a:pPr>
            <a:r>
              <a:rPr lang="en-US" sz="1400" i="1" dirty="0">
                <a:latin typeface="IBM Plex Sans" panose="020B0604020202020204" charset="0"/>
              </a:rPr>
              <a:t>	1.  Written Informative</a:t>
            </a:r>
          </a:p>
          <a:p>
            <a:pPr marL="76200" indent="0">
              <a:buNone/>
            </a:pPr>
            <a:r>
              <a:rPr lang="en-US" sz="1400" i="1" dirty="0">
                <a:latin typeface="IBM Plex Sans" panose="020B0604020202020204" charset="0"/>
              </a:rPr>
              <a:t>	2.  Business Informative &amp; Collaborative</a:t>
            </a:r>
          </a:p>
          <a:p>
            <a:pPr marL="76200" indent="0">
              <a:buNone/>
            </a:pPr>
            <a:r>
              <a:rPr lang="en-US" sz="1400" i="1" dirty="0">
                <a:latin typeface="IBM Plex Sans" panose="020B0604020202020204" charset="0"/>
              </a:rPr>
              <a:t>	3.  Relationship Building/Advocacy Centered</a:t>
            </a:r>
          </a:p>
          <a:p>
            <a:pPr marL="76200" indent="0">
              <a:buNone/>
            </a:pPr>
            <a:endParaRPr lang="en-US" sz="1400" i="1" dirty="0">
              <a:latin typeface="IBM Plex Sans" panose="020B0604020202020204" charset="0"/>
            </a:endParaRPr>
          </a:p>
          <a:p>
            <a:pPr marL="76200" indent="0">
              <a:buNone/>
            </a:pPr>
            <a:r>
              <a:rPr lang="en-US" sz="1400" i="1" dirty="0">
                <a:latin typeface="IBM Plex Sans" panose="020B0604020202020204" charset="0"/>
              </a:rPr>
              <a:t>     e.  How would you best answer who is the boss of your district.</a:t>
            </a:r>
          </a:p>
        </p:txBody>
      </p:sp>
    </p:spTree>
    <p:extLst>
      <p:ext uri="{BB962C8B-B14F-4D97-AF65-F5344CB8AC3E}">
        <p14:creationId xmlns:p14="http://schemas.microsoft.com/office/powerpoint/2010/main" val="2433822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9" name="Google Shape;249;p20"/>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
              <a:t>15</a:t>
            </a:fld>
            <a:endParaRPr/>
          </a:p>
        </p:txBody>
      </p:sp>
      <p:pic>
        <p:nvPicPr>
          <p:cNvPr id="5" name="Picture 4">
            <a:extLst>
              <a:ext uri="{FF2B5EF4-FFF2-40B4-BE49-F238E27FC236}">
                <a16:creationId xmlns:a16="http://schemas.microsoft.com/office/drawing/2014/main" id="{2F812EA1-D8AB-4F6F-A915-ECCC784469E0}"/>
              </a:ext>
            </a:extLst>
          </p:cNvPr>
          <p:cNvPicPr>
            <a:picLocks noChangeAspect="1"/>
          </p:cNvPicPr>
          <p:nvPr/>
        </p:nvPicPr>
        <p:blipFill>
          <a:blip r:embed="rId3"/>
          <a:stretch>
            <a:fillRect/>
          </a:stretch>
        </p:blipFill>
        <p:spPr>
          <a:xfrm>
            <a:off x="248144" y="414524"/>
            <a:ext cx="900936" cy="386402"/>
          </a:xfrm>
          <a:prstGeom prst="rect">
            <a:avLst/>
          </a:prstGeom>
        </p:spPr>
      </p:pic>
      <p:sp>
        <p:nvSpPr>
          <p:cNvPr id="3" name="Text Placeholder 2">
            <a:extLst>
              <a:ext uri="{FF2B5EF4-FFF2-40B4-BE49-F238E27FC236}">
                <a16:creationId xmlns:a16="http://schemas.microsoft.com/office/drawing/2014/main" id="{82681C6E-76A9-477E-9B38-2FC8EFC24E43}"/>
              </a:ext>
            </a:extLst>
          </p:cNvPr>
          <p:cNvSpPr>
            <a:spLocks noGrp="1"/>
          </p:cNvSpPr>
          <p:nvPr>
            <p:ph type="body" idx="1"/>
          </p:nvPr>
        </p:nvSpPr>
        <p:spPr>
          <a:xfrm>
            <a:off x="2751118" y="1579843"/>
            <a:ext cx="5753729" cy="2341615"/>
          </a:xfrm>
        </p:spPr>
        <p:txBody>
          <a:bodyPr/>
          <a:lstStyle/>
          <a:p>
            <a:pPr marL="76200" indent="0" algn="ctr">
              <a:buNone/>
            </a:pPr>
            <a:br>
              <a:rPr lang="en-US" sz="1600" dirty="0"/>
            </a:br>
            <a:endParaRPr lang="en-US" sz="1600" dirty="0"/>
          </a:p>
          <a:p>
            <a:pPr marL="76200" indent="0" algn="ctr">
              <a:buNone/>
            </a:pPr>
            <a:r>
              <a:rPr lang="en-US" i="1" dirty="0">
                <a:latin typeface="IBM Plex Sans" panose="020B0604020202020204" charset="0"/>
              </a:rPr>
              <a:t>What advice can you give to board members to help them be effective?</a:t>
            </a:r>
            <a:endParaRPr lang="en-US" sz="1800" i="1" dirty="0">
              <a:latin typeface="IBM Plex Sans" panose="020B0604020202020204" charset="0"/>
            </a:endParaRPr>
          </a:p>
        </p:txBody>
      </p:sp>
      <p:grpSp>
        <p:nvGrpSpPr>
          <p:cNvPr id="6" name="Google Shape;298;p25">
            <a:extLst>
              <a:ext uri="{FF2B5EF4-FFF2-40B4-BE49-F238E27FC236}">
                <a16:creationId xmlns:a16="http://schemas.microsoft.com/office/drawing/2014/main" id="{BD65F4D6-8F86-4797-B033-569EAB7924E7}"/>
              </a:ext>
            </a:extLst>
          </p:cNvPr>
          <p:cNvGrpSpPr/>
          <p:nvPr/>
        </p:nvGrpSpPr>
        <p:grpSpPr>
          <a:xfrm flipV="1">
            <a:off x="2442849" y="288368"/>
            <a:ext cx="1107959" cy="1025115"/>
            <a:chOff x="2991269" y="1153325"/>
            <a:chExt cx="3514811" cy="3252003"/>
          </a:xfrm>
        </p:grpSpPr>
        <p:sp>
          <p:nvSpPr>
            <p:cNvPr id="7" name="Google Shape;299;p25">
              <a:extLst>
                <a:ext uri="{FF2B5EF4-FFF2-40B4-BE49-F238E27FC236}">
                  <a16:creationId xmlns:a16="http://schemas.microsoft.com/office/drawing/2014/main" id="{7A801080-9202-419A-8DCF-1196C00C4FD4}"/>
                </a:ext>
              </a:extLst>
            </p:cNvPr>
            <p:cNvSpPr/>
            <p:nvPr/>
          </p:nvSpPr>
          <p:spPr>
            <a:xfrm>
              <a:off x="3477586" y="2585458"/>
              <a:ext cx="2541910" cy="950456"/>
            </a:xfrm>
            <a:custGeom>
              <a:avLst/>
              <a:gdLst/>
              <a:ahLst/>
              <a:cxnLst/>
              <a:rect l="l" t="t" r="r" b="b"/>
              <a:pathLst>
                <a:path w="126826" h="43529" extrusionOk="0">
                  <a:moveTo>
                    <a:pt x="0" y="20002"/>
                  </a:moveTo>
                  <a:lnTo>
                    <a:pt x="63389" y="43529"/>
                  </a:lnTo>
                  <a:lnTo>
                    <a:pt x="126826" y="19907"/>
                  </a:lnTo>
                  <a:lnTo>
                    <a:pt x="63580" y="0"/>
                  </a:lnTo>
                  <a:close/>
                </a:path>
              </a:pathLst>
            </a:custGeom>
            <a:solidFill>
              <a:schemeClr val="lt2"/>
            </a:solidFill>
            <a:ln>
              <a:noFill/>
            </a:ln>
          </p:spPr>
        </p:sp>
        <p:sp>
          <p:nvSpPr>
            <p:cNvPr id="8" name="Google Shape;300;p25">
              <a:extLst>
                <a:ext uri="{FF2B5EF4-FFF2-40B4-BE49-F238E27FC236}">
                  <a16:creationId xmlns:a16="http://schemas.microsoft.com/office/drawing/2014/main" id="{1345E070-DBCC-4712-A312-0532BD9C52D7}"/>
                </a:ext>
              </a:extLst>
            </p:cNvPr>
            <p:cNvSpPr/>
            <p:nvPr/>
          </p:nvSpPr>
          <p:spPr>
            <a:xfrm>
              <a:off x="2991269"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2"/>
            </a:solidFill>
            <a:ln>
              <a:noFill/>
            </a:ln>
          </p:spPr>
        </p:sp>
        <p:sp>
          <p:nvSpPr>
            <p:cNvPr id="9" name="Google Shape;301;p25">
              <a:extLst>
                <a:ext uri="{FF2B5EF4-FFF2-40B4-BE49-F238E27FC236}">
                  <a16:creationId xmlns:a16="http://schemas.microsoft.com/office/drawing/2014/main" id="{748CE773-F93B-4B59-B0C0-B991AB6DE731}"/>
                </a:ext>
              </a:extLst>
            </p:cNvPr>
            <p:cNvSpPr/>
            <p:nvPr/>
          </p:nvSpPr>
          <p:spPr>
            <a:xfrm flipH="1">
              <a:off x="4747852"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1"/>
            </a:solidFill>
            <a:ln>
              <a:noFill/>
            </a:ln>
          </p:spPr>
        </p:sp>
        <p:sp>
          <p:nvSpPr>
            <p:cNvPr id="10" name="Google Shape;302;p25">
              <a:extLst>
                <a:ext uri="{FF2B5EF4-FFF2-40B4-BE49-F238E27FC236}">
                  <a16:creationId xmlns:a16="http://schemas.microsoft.com/office/drawing/2014/main" id="{7AFAFFAB-1F61-43AC-9C55-884C520F1C9F}"/>
                </a:ext>
              </a:extLst>
            </p:cNvPr>
            <p:cNvSpPr/>
            <p:nvPr/>
          </p:nvSpPr>
          <p:spPr>
            <a:xfrm>
              <a:off x="3969199" y="2001324"/>
              <a:ext cx="1565850" cy="585863"/>
            </a:xfrm>
            <a:custGeom>
              <a:avLst/>
              <a:gdLst/>
              <a:ahLst/>
              <a:cxnLst/>
              <a:rect l="l" t="t" r="r" b="b"/>
              <a:pathLst>
                <a:path w="24053" h="8150" extrusionOk="0">
                  <a:moveTo>
                    <a:pt x="0" y="3827"/>
                  </a:moveTo>
                  <a:lnTo>
                    <a:pt x="11976" y="8150"/>
                  </a:lnTo>
                  <a:lnTo>
                    <a:pt x="24053" y="3827"/>
                  </a:lnTo>
                  <a:lnTo>
                    <a:pt x="12126" y="0"/>
                  </a:lnTo>
                  <a:close/>
                </a:path>
              </a:pathLst>
            </a:custGeom>
            <a:solidFill>
              <a:schemeClr val="lt2"/>
            </a:solidFill>
            <a:ln>
              <a:noFill/>
            </a:ln>
          </p:spPr>
        </p:sp>
        <p:sp>
          <p:nvSpPr>
            <p:cNvPr id="11" name="Google Shape;303;p25">
              <a:extLst>
                <a:ext uri="{FF2B5EF4-FFF2-40B4-BE49-F238E27FC236}">
                  <a16:creationId xmlns:a16="http://schemas.microsoft.com/office/drawing/2014/main" id="{9A2AE931-7DBF-4419-AF66-C75D161ABABA}"/>
                </a:ext>
              </a:extLst>
            </p:cNvPr>
            <p:cNvSpPr/>
            <p:nvPr/>
          </p:nvSpPr>
          <p:spPr>
            <a:xfrm>
              <a:off x="356325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2"/>
            </a:solidFill>
            <a:ln>
              <a:noFill/>
            </a:ln>
          </p:spPr>
        </p:sp>
        <p:sp>
          <p:nvSpPr>
            <p:cNvPr id="12" name="Google Shape;304;p25">
              <a:extLst>
                <a:ext uri="{FF2B5EF4-FFF2-40B4-BE49-F238E27FC236}">
                  <a16:creationId xmlns:a16="http://schemas.microsoft.com/office/drawing/2014/main" id="{79215FE5-95FA-41C8-A82A-8D3F98EC4737}"/>
                </a:ext>
              </a:extLst>
            </p:cNvPr>
            <p:cNvSpPr/>
            <p:nvPr/>
          </p:nvSpPr>
          <p:spPr>
            <a:xfrm flipH="1">
              <a:off x="474936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1"/>
            </a:solidFill>
            <a:ln>
              <a:noFill/>
            </a:ln>
          </p:spPr>
        </p:sp>
        <p:sp>
          <p:nvSpPr>
            <p:cNvPr id="13" name="Google Shape;305;p25">
              <a:extLst>
                <a:ext uri="{FF2B5EF4-FFF2-40B4-BE49-F238E27FC236}">
                  <a16:creationId xmlns:a16="http://schemas.microsoft.com/office/drawing/2014/main" id="{1921209E-2F16-411C-8E9C-76D3E71FCC92}"/>
                </a:ext>
              </a:extLst>
            </p:cNvPr>
            <p:cNvSpPr/>
            <p:nvPr/>
          </p:nvSpPr>
          <p:spPr>
            <a:xfrm>
              <a:off x="4059061"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2"/>
            </a:solidFill>
            <a:ln>
              <a:noFill/>
            </a:ln>
          </p:spPr>
        </p:sp>
        <p:sp>
          <p:nvSpPr>
            <p:cNvPr id="14" name="Google Shape;306;p25">
              <a:extLst>
                <a:ext uri="{FF2B5EF4-FFF2-40B4-BE49-F238E27FC236}">
                  <a16:creationId xmlns:a16="http://schemas.microsoft.com/office/drawing/2014/main" id="{590BC5F9-0C12-4B58-AE9E-A4DF4F5AF237}"/>
                </a:ext>
              </a:extLst>
            </p:cNvPr>
            <p:cNvSpPr/>
            <p:nvPr/>
          </p:nvSpPr>
          <p:spPr>
            <a:xfrm flipH="1">
              <a:off x="4749350"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1"/>
            </a:solidFill>
            <a:ln>
              <a:noFill/>
            </a:ln>
          </p:spPr>
        </p:sp>
      </p:grpSp>
    </p:spTree>
    <p:extLst>
      <p:ext uri="{BB962C8B-B14F-4D97-AF65-F5344CB8AC3E}">
        <p14:creationId xmlns:p14="http://schemas.microsoft.com/office/powerpoint/2010/main" val="3579366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9" name="Google Shape;249;p20"/>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
              <a:t>16</a:t>
            </a:fld>
            <a:endParaRPr/>
          </a:p>
        </p:txBody>
      </p:sp>
      <p:pic>
        <p:nvPicPr>
          <p:cNvPr id="5" name="Picture 4">
            <a:extLst>
              <a:ext uri="{FF2B5EF4-FFF2-40B4-BE49-F238E27FC236}">
                <a16:creationId xmlns:a16="http://schemas.microsoft.com/office/drawing/2014/main" id="{2F812EA1-D8AB-4F6F-A915-ECCC784469E0}"/>
              </a:ext>
            </a:extLst>
          </p:cNvPr>
          <p:cNvPicPr>
            <a:picLocks noChangeAspect="1"/>
          </p:cNvPicPr>
          <p:nvPr/>
        </p:nvPicPr>
        <p:blipFill>
          <a:blip r:embed="rId3"/>
          <a:stretch>
            <a:fillRect/>
          </a:stretch>
        </p:blipFill>
        <p:spPr>
          <a:xfrm>
            <a:off x="248144" y="414524"/>
            <a:ext cx="900936" cy="386402"/>
          </a:xfrm>
          <a:prstGeom prst="rect">
            <a:avLst/>
          </a:prstGeom>
        </p:spPr>
      </p:pic>
      <p:sp>
        <p:nvSpPr>
          <p:cNvPr id="3" name="Text Placeholder 2">
            <a:extLst>
              <a:ext uri="{FF2B5EF4-FFF2-40B4-BE49-F238E27FC236}">
                <a16:creationId xmlns:a16="http://schemas.microsoft.com/office/drawing/2014/main" id="{82681C6E-76A9-477E-9B38-2FC8EFC24E43}"/>
              </a:ext>
            </a:extLst>
          </p:cNvPr>
          <p:cNvSpPr>
            <a:spLocks noGrp="1"/>
          </p:cNvSpPr>
          <p:nvPr>
            <p:ph type="body" idx="1"/>
          </p:nvPr>
        </p:nvSpPr>
        <p:spPr>
          <a:xfrm>
            <a:off x="2751118" y="1579843"/>
            <a:ext cx="5753729" cy="2341615"/>
          </a:xfrm>
        </p:spPr>
        <p:txBody>
          <a:bodyPr/>
          <a:lstStyle/>
          <a:p>
            <a:pPr marL="76200" indent="0">
              <a:buNone/>
            </a:pPr>
            <a:br>
              <a:rPr lang="en-US" sz="1600" dirty="0"/>
            </a:br>
            <a:endParaRPr lang="en-US" sz="1600" dirty="0"/>
          </a:p>
          <a:p>
            <a:pPr marL="76200" indent="0" algn="ctr">
              <a:buNone/>
            </a:pPr>
            <a:r>
              <a:rPr lang="en-US" i="1" dirty="0">
                <a:latin typeface="IBM Plex Sans" panose="020B0604020202020204" charset="0"/>
              </a:rPr>
              <a:t>If you were superintendent again what would you do more of or less of?</a:t>
            </a:r>
            <a:endParaRPr lang="en-US" sz="1800" i="1" dirty="0">
              <a:latin typeface="IBM Plex Sans" panose="020B0604020202020204" charset="0"/>
            </a:endParaRPr>
          </a:p>
        </p:txBody>
      </p:sp>
      <p:grpSp>
        <p:nvGrpSpPr>
          <p:cNvPr id="6" name="Google Shape;298;p25">
            <a:extLst>
              <a:ext uri="{FF2B5EF4-FFF2-40B4-BE49-F238E27FC236}">
                <a16:creationId xmlns:a16="http://schemas.microsoft.com/office/drawing/2014/main" id="{BD65F4D6-8F86-4797-B033-569EAB7924E7}"/>
              </a:ext>
            </a:extLst>
          </p:cNvPr>
          <p:cNvGrpSpPr/>
          <p:nvPr/>
        </p:nvGrpSpPr>
        <p:grpSpPr>
          <a:xfrm flipV="1">
            <a:off x="2442849" y="288368"/>
            <a:ext cx="1107959" cy="1025115"/>
            <a:chOff x="2991269" y="1153325"/>
            <a:chExt cx="3514811" cy="3252003"/>
          </a:xfrm>
        </p:grpSpPr>
        <p:sp>
          <p:nvSpPr>
            <p:cNvPr id="7" name="Google Shape;299;p25">
              <a:extLst>
                <a:ext uri="{FF2B5EF4-FFF2-40B4-BE49-F238E27FC236}">
                  <a16:creationId xmlns:a16="http://schemas.microsoft.com/office/drawing/2014/main" id="{7A801080-9202-419A-8DCF-1196C00C4FD4}"/>
                </a:ext>
              </a:extLst>
            </p:cNvPr>
            <p:cNvSpPr/>
            <p:nvPr/>
          </p:nvSpPr>
          <p:spPr>
            <a:xfrm>
              <a:off x="3477586" y="2585458"/>
              <a:ext cx="2541910" cy="950456"/>
            </a:xfrm>
            <a:custGeom>
              <a:avLst/>
              <a:gdLst/>
              <a:ahLst/>
              <a:cxnLst/>
              <a:rect l="l" t="t" r="r" b="b"/>
              <a:pathLst>
                <a:path w="126826" h="43529" extrusionOk="0">
                  <a:moveTo>
                    <a:pt x="0" y="20002"/>
                  </a:moveTo>
                  <a:lnTo>
                    <a:pt x="63389" y="43529"/>
                  </a:lnTo>
                  <a:lnTo>
                    <a:pt x="126826" y="19907"/>
                  </a:lnTo>
                  <a:lnTo>
                    <a:pt x="63580" y="0"/>
                  </a:lnTo>
                  <a:close/>
                </a:path>
              </a:pathLst>
            </a:custGeom>
            <a:solidFill>
              <a:schemeClr val="lt2"/>
            </a:solidFill>
            <a:ln>
              <a:noFill/>
            </a:ln>
          </p:spPr>
        </p:sp>
        <p:sp>
          <p:nvSpPr>
            <p:cNvPr id="8" name="Google Shape;300;p25">
              <a:extLst>
                <a:ext uri="{FF2B5EF4-FFF2-40B4-BE49-F238E27FC236}">
                  <a16:creationId xmlns:a16="http://schemas.microsoft.com/office/drawing/2014/main" id="{1345E070-DBCC-4712-A312-0532BD9C52D7}"/>
                </a:ext>
              </a:extLst>
            </p:cNvPr>
            <p:cNvSpPr/>
            <p:nvPr/>
          </p:nvSpPr>
          <p:spPr>
            <a:xfrm>
              <a:off x="2991269"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2"/>
            </a:solidFill>
            <a:ln>
              <a:noFill/>
            </a:ln>
          </p:spPr>
        </p:sp>
        <p:sp>
          <p:nvSpPr>
            <p:cNvPr id="9" name="Google Shape;301;p25">
              <a:extLst>
                <a:ext uri="{FF2B5EF4-FFF2-40B4-BE49-F238E27FC236}">
                  <a16:creationId xmlns:a16="http://schemas.microsoft.com/office/drawing/2014/main" id="{748CE773-F93B-4B59-B0C0-B991AB6DE731}"/>
                </a:ext>
              </a:extLst>
            </p:cNvPr>
            <p:cNvSpPr/>
            <p:nvPr/>
          </p:nvSpPr>
          <p:spPr>
            <a:xfrm flipH="1">
              <a:off x="4747852"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1"/>
            </a:solidFill>
            <a:ln>
              <a:noFill/>
            </a:ln>
          </p:spPr>
        </p:sp>
        <p:sp>
          <p:nvSpPr>
            <p:cNvPr id="10" name="Google Shape;302;p25">
              <a:extLst>
                <a:ext uri="{FF2B5EF4-FFF2-40B4-BE49-F238E27FC236}">
                  <a16:creationId xmlns:a16="http://schemas.microsoft.com/office/drawing/2014/main" id="{7AFAFFAB-1F61-43AC-9C55-884C520F1C9F}"/>
                </a:ext>
              </a:extLst>
            </p:cNvPr>
            <p:cNvSpPr/>
            <p:nvPr/>
          </p:nvSpPr>
          <p:spPr>
            <a:xfrm>
              <a:off x="3969199" y="2001324"/>
              <a:ext cx="1565850" cy="585863"/>
            </a:xfrm>
            <a:custGeom>
              <a:avLst/>
              <a:gdLst/>
              <a:ahLst/>
              <a:cxnLst/>
              <a:rect l="l" t="t" r="r" b="b"/>
              <a:pathLst>
                <a:path w="24053" h="8150" extrusionOk="0">
                  <a:moveTo>
                    <a:pt x="0" y="3827"/>
                  </a:moveTo>
                  <a:lnTo>
                    <a:pt x="11976" y="8150"/>
                  </a:lnTo>
                  <a:lnTo>
                    <a:pt x="24053" y="3827"/>
                  </a:lnTo>
                  <a:lnTo>
                    <a:pt x="12126" y="0"/>
                  </a:lnTo>
                  <a:close/>
                </a:path>
              </a:pathLst>
            </a:custGeom>
            <a:solidFill>
              <a:schemeClr val="lt2"/>
            </a:solidFill>
            <a:ln>
              <a:noFill/>
            </a:ln>
          </p:spPr>
        </p:sp>
        <p:sp>
          <p:nvSpPr>
            <p:cNvPr id="11" name="Google Shape;303;p25">
              <a:extLst>
                <a:ext uri="{FF2B5EF4-FFF2-40B4-BE49-F238E27FC236}">
                  <a16:creationId xmlns:a16="http://schemas.microsoft.com/office/drawing/2014/main" id="{9A2AE931-7DBF-4419-AF66-C75D161ABABA}"/>
                </a:ext>
              </a:extLst>
            </p:cNvPr>
            <p:cNvSpPr/>
            <p:nvPr/>
          </p:nvSpPr>
          <p:spPr>
            <a:xfrm>
              <a:off x="356325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2"/>
            </a:solidFill>
            <a:ln>
              <a:noFill/>
            </a:ln>
          </p:spPr>
        </p:sp>
        <p:sp>
          <p:nvSpPr>
            <p:cNvPr id="12" name="Google Shape;304;p25">
              <a:extLst>
                <a:ext uri="{FF2B5EF4-FFF2-40B4-BE49-F238E27FC236}">
                  <a16:creationId xmlns:a16="http://schemas.microsoft.com/office/drawing/2014/main" id="{79215FE5-95FA-41C8-A82A-8D3F98EC4737}"/>
                </a:ext>
              </a:extLst>
            </p:cNvPr>
            <p:cNvSpPr/>
            <p:nvPr/>
          </p:nvSpPr>
          <p:spPr>
            <a:xfrm flipH="1">
              <a:off x="474936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1"/>
            </a:solidFill>
            <a:ln>
              <a:noFill/>
            </a:ln>
          </p:spPr>
        </p:sp>
        <p:sp>
          <p:nvSpPr>
            <p:cNvPr id="13" name="Google Shape;305;p25">
              <a:extLst>
                <a:ext uri="{FF2B5EF4-FFF2-40B4-BE49-F238E27FC236}">
                  <a16:creationId xmlns:a16="http://schemas.microsoft.com/office/drawing/2014/main" id="{1921209E-2F16-411C-8E9C-76D3E71FCC92}"/>
                </a:ext>
              </a:extLst>
            </p:cNvPr>
            <p:cNvSpPr/>
            <p:nvPr/>
          </p:nvSpPr>
          <p:spPr>
            <a:xfrm>
              <a:off x="4059061"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2"/>
            </a:solidFill>
            <a:ln>
              <a:noFill/>
            </a:ln>
          </p:spPr>
        </p:sp>
        <p:sp>
          <p:nvSpPr>
            <p:cNvPr id="14" name="Google Shape;306;p25">
              <a:extLst>
                <a:ext uri="{FF2B5EF4-FFF2-40B4-BE49-F238E27FC236}">
                  <a16:creationId xmlns:a16="http://schemas.microsoft.com/office/drawing/2014/main" id="{590BC5F9-0C12-4B58-AE9E-A4DF4F5AF237}"/>
                </a:ext>
              </a:extLst>
            </p:cNvPr>
            <p:cNvSpPr/>
            <p:nvPr/>
          </p:nvSpPr>
          <p:spPr>
            <a:xfrm flipH="1">
              <a:off x="4749350"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1"/>
            </a:solidFill>
            <a:ln>
              <a:noFill/>
            </a:ln>
          </p:spPr>
        </p:sp>
      </p:grpSp>
    </p:spTree>
    <p:extLst>
      <p:ext uri="{BB962C8B-B14F-4D97-AF65-F5344CB8AC3E}">
        <p14:creationId xmlns:p14="http://schemas.microsoft.com/office/powerpoint/2010/main" val="1395607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20"/>
          <p:cNvSpPr txBox="1">
            <a:spLocks noGrp="1"/>
          </p:cNvSpPr>
          <p:nvPr>
            <p:ph type="title"/>
          </p:nvPr>
        </p:nvSpPr>
        <p:spPr>
          <a:xfrm>
            <a:off x="3397425" y="1908659"/>
            <a:ext cx="4892374" cy="1588520"/>
          </a:xfrm>
          <a:prstGeom prst="rect">
            <a:avLst/>
          </a:prstGeom>
        </p:spPr>
        <p:txBody>
          <a:bodyPr spcFirstLastPara="1" wrap="square" lIns="0" tIns="0" rIns="0" bIns="0" anchor="t" anchorCtr="0">
            <a:noAutofit/>
          </a:bodyPr>
          <a:lstStyle/>
          <a:p>
            <a:pPr lvl="0" algn="ctr"/>
            <a:r>
              <a:rPr lang="en-US" sz="6600" dirty="0">
                <a:solidFill>
                  <a:srgbClr val="0070C0"/>
                </a:solidFill>
              </a:rPr>
              <a:t>Questions?</a:t>
            </a:r>
            <a:br>
              <a:rPr lang="en-US" dirty="0"/>
            </a:br>
            <a:endParaRPr dirty="0"/>
          </a:p>
        </p:txBody>
      </p:sp>
      <p:sp>
        <p:nvSpPr>
          <p:cNvPr id="249" name="Google Shape;249;p20"/>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
              <a:t>17</a:t>
            </a:fld>
            <a:endParaRPr/>
          </a:p>
        </p:txBody>
      </p:sp>
      <p:pic>
        <p:nvPicPr>
          <p:cNvPr id="5" name="Picture 4">
            <a:extLst>
              <a:ext uri="{FF2B5EF4-FFF2-40B4-BE49-F238E27FC236}">
                <a16:creationId xmlns:a16="http://schemas.microsoft.com/office/drawing/2014/main" id="{2F812EA1-D8AB-4F6F-A915-ECCC784469E0}"/>
              </a:ext>
            </a:extLst>
          </p:cNvPr>
          <p:cNvPicPr>
            <a:picLocks noChangeAspect="1"/>
          </p:cNvPicPr>
          <p:nvPr/>
        </p:nvPicPr>
        <p:blipFill>
          <a:blip r:embed="rId3"/>
          <a:stretch>
            <a:fillRect/>
          </a:stretch>
        </p:blipFill>
        <p:spPr>
          <a:xfrm>
            <a:off x="248144" y="414524"/>
            <a:ext cx="900936" cy="386402"/>
          </a:xfrm>
          <a:prstGeom prst="rect">
            <a:avLst/>
          </a:prstGeom>
        </p:spPr>
      </p:pic>
      <p:grpSp>
        <p:nvGrpSpPr>
          <p:cNvPr id="6" name="Google Shape;298;p25">
            <a:extLst>
              <a:ext uri="{FF2B5EF4-FFF2-40B4-BE49-F238E27FC236}">
                <a16:creationId xmlns:a16="http://schemas.microsoft.com/office/drawing/2014/main" id="{DABE1360-67BC-48C6-AB4F-003068EF10F0}"/>
              </a:ext>
            </a:extLst>
          </p:cNvPr>
          <p:cNvGrpSpPr/>
          <p:nvPr/>
        </p:nvGrpSpPr>
        <p:grpSpPr>
          <a:xfrm flipV="1">
            <a:off x="2442849" y="288368"/>
            <a:ext cx="1107959" cy="1025115"/>
            <a:chOff x="2991269" y="1153325"/>
            <a:chExt cx="3514811" cy="3252003"/>
          </a:xfrm>
        </p:grpSpPr>
        <p:sp>
          <p:nvSpPr>
            <p:cNvPr id="7" name="Google Shape;299;p25">
              <a:extLst>
                <a:ext uri="{FF2B5EF4-FFF2-40B4-BE49-F238E27FC236}">
                  <a16:creationId xmlns:a16="http://schemas.microsoft.com/office/drawing/2014/main" id="{91E67044-24B8-4BF6-A636-035FB7F79E06}"/>
                </a:ext>
              </a:extLst>
            </p:cNvPr>
            <p:cNvSpPr/>
            <p:nvPr/>
          </p:nvSpPr>
          <p:spPr>
            <a:xfrm>
              <a:off x="3477586" y="2585458"/>
              <a:ext cx="2541910" cy="950456"/>
            </a:xfrm>
            <a:custGeom>
              <a:avLst/>
              <a:gdLst/>
              <a:ahLst/>
              <a:cxnLst/>
              <a:rect l="l" t="t" r="r" b="b"/>
              <a:pathLst>
                <a:path w="126826" h="43529" extrusionOk="0">
                  <a:moveTo>
                    <a:pt x="0" y="20002"/>
                  </a:moveTo>
                  <a:lnTo>
                    <a:pt x="63389" y="43529"/>
                  </a:lnTo>
                  <a:lnTo>
                    <a:pt x="126826" y="19907"/>
                  </a:lnTo>
                  <a:lnTo>
                    <a:pt x="63580" y="0"/>
                  </a:lnTo>
                  <a:close/>
                </a:path>
              </a:pathLst>
            </a:custGeom>
            <a:solidFill>
              <a:schemeClr val="lt2"/>
            </a:solidFill>
            <a:ln>
              <a:noFill/>
            </a:ln>
          </p:spPr>
        </p:sp>
        <p:sp>
          <p:nvSpPr>
            <p:cNvPr id="8" name="Google Shape;300;p25">
              <a:extLst>
                <a:ext uri="{FF2B5EF4-FFF2-40B4-BE49-F238E27FC236}">
                  <a16:creationId xmlns:a16="http://schemas.microsoft.com/office/drawing/2014/main" id="{D26E5D67-8B03-4212-A737-039E30550779}"/>
                </a:ext>
              </a:extLst>
            </p:cNvPr>
            <p:cNvSpPr/>
            <p:nvPr/>
          </p:nvSpPr>
          <p:spPr>
            <a:xfrm>
              <a:off x="2991269"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2"/>
            </a:solidFill>
            <a:ln>
              <a:noFill/>
            </a:ln>
          </p:spPr>
        </p:sp>
        <p:sp>
          <p:nvSpPr>
            <p:cNvPr id="9" name="Google Shape;301;p25">
              <a:extLst>
                <a:ext uri="{FF2B5EF4-FFF2-40B4-BE49-F238E27FC236}">
                  <a16:creationId xmlns:a16="http://schemas.microsoft.com/office/drawing/2014/main" id="{65C230CF-D13B-4066-B382-F5067D87624F}"/>
                </a:ext>
              </a:extLst>
            </p:cNvPr>
            <p:cNvSpPr/>
            <p:nvPr/>
          </p:nvSpPr>
          <p:spPr>
            <a:xfrm flipH="1">
              <a:off x="4747852"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1"/>
            </a:solidFill>
            <a:ln>
              <a:noFill/>
            </a:ln>
          </p:spPr>
        </p:sp>
        <p:sp>
          <p:nvSpPr>
            <p:cNvPr id="10" name="Google Shape;302;p25">
              <a:extLst>
                <a:ext uri="{FF2B5EF4-FFF2-40B4-BE49-F238E27FC236}">
                  <a16:creationId xmlns:a16="http://schemas.microsoft.com/office/drawing/2014/main" id="{CFCE00B4-A723-46A8-B408-82377610761D}"/>
                </a:ext>
              </a:extLst>
            </p:cNvPr>
            <p:cNvSpPr/>
            <p:nvPr/>
          </p:nvSpPr>
          <p:spPr>
            <a:xfrm>
              <a:off x="3969199" y="2001324"/>
              <a:ext cx="1565850" cy="585863"/>
            </a:xfrm>
            <a:custGeom>
              <a:avLst/>
              <a:gdLst/>
              <a:ahLst/>
              <a:cxnLst/>
              <a:rect l="l" t="t" r="r" b="b"/>
              <a:pathLst>
                <a:path w="24053" h="8150" extrusionOk="0">
                  <a:moveTo>
                    <a:pt x="0" y="3827"/>
                  </a:moveTo>
                  <a:lnTo>
                    <a:pt x="11976" y="8150"/>
                  </a:lnTo>
                  <a:lnTo>
                    <a:pt x="24053" y="3827"/>
                  </a:lnTo>
                  <a:lnTo>
                    <a:pt x="12126" y="0"/>
                  </a:lnTo>
                  <a:close/>
                </a:path>
              </a:pathLst>
            </a:custGeom>
            <a:solidFill>
              <a:schemeClr val="lt2"/>
            </a:solidFill>
            <a:ln>
              <a:noFill/>
            </a:ln>
          </p:spPr>
        </p:sp>
        <p:sp>
          <p:nvSpPr>
            <p:cNvPr id="11" name="Google Shape;303;p25">
              <a:extLst>
                <a:ext uri="{FF2B5EF4-FFF2-40B4-BE49-F238E27FC236}">
                  <a16:creationId xmlns:a16="http://schemas.microsoft.com/office/drawing/2014/main" id="{CDA7A712-1A86-4A2C-8345-DD8FFAF74DD7}"/>
                </a:ext>
              </a:extLst>
            </p:cNvPr>
            <p:cNvSpPr/>
            <p:nvPr/>
          </p:nvSpPr>
          <p:spPr>
            <a:xfrm>
              <a:off x="356325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2"/>
            </a:solidFill>
            <a:ln>
              <a:noFill/>
            </a:ln>
          </p:spPr>
        </p:sp>
        <p:sp>
          <p:nvSpPr>
            <p:cNvPr id="12" name="Google Shape;304;p25">
              <a:extLst>
                <a:ext uri="{FF2B5EF4-FFF2-40B4-BE49-F238E27FC236}">
                  <a16:creationId xmlns:a16="http://schemas.microsoft.com/office/drawing/2014/main" id="{77899323-63C3-46DE-8A92-75CEA877076D}"/>
                </a:ext>
              </a:extLst>
            </p:cNvPr>
            <p:cNvSpPr/>
            <p:nvPr/>
          </p:nvSpPr>
          <p:spPr>
            <a:xfrm flipH="1">
              <a:off x="474936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1"/>
            </a:solidFill>
            <a:ln>
              <a:noFill/>
            </a:ln>
          </p:spPr>
        </p:sp>
        <p:sp>
          <p:nvSpPr>
            <p:cNvPr id="13" name="Google Shape;305;p25">
              <a:extLst>
                <a:ext uri="{FF2B5EF4-FFF2-40B4-BE49-F238E27FC236}">
                  <a16:creationId xmlns:a16="http://schemas.microsoft.com/office/drawing/2014/main" id="{0F670922-87CD-40ED-92F2-C4CC511F7F26}"/>
                </a:ext>
              </a:extLst>
            </p:cNvPr>
            <p:cNvSpPr/>
            <p:nvPr/>
          </p:nvSpPr>
          <p:spPr>
            <a:xfrm>
              <a:off x="4059061"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2"/>
            </a:solidFill>
            <a:ln>
              <a:noFill/>
            </a:ln>
          </p:spPr>
        </p:sp>
        <p:sp>
          <p:nvSpPr>
            <p:cNvPr id="14" name="Google Shape;306;p25">
              <a:extLst>
                <a:ext uri="{FF2B5EF4-FFF2-40B4-BE49-F238E27FC236}">
                  <a16:creationId xmlns:a16="http://schemas.microsoft.com/office/drawing/2014/main" id="{EF2F4C93-22B6-475C-A615-F97FB2147BA7}"/>
                </a:ext>
              </a:extLst>
            </p:cNvPr>
            <p:cNvSpPr/>
            <p:nvPr/>
          </p:nvSpPr>
          <p:spPr>
            <a:xfrm flipH="1">
              <a:off x="4749350"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1"/>
            </a:solidFill>
            <a:ln>
              <a:noFill/>
            </a:ln>
          </p:spPr>
        </p:sp>
      </p:grpSp>
    </p:spTree>
    <p:extLst>
      <p:ext uri="{BB962C8B-B14F-4D97-AF65-F5344CB8AC3E}">
        <p14:creationId xmlns:p14="http://schemas.microsoft.com/office/powerpoint/2010/main" val="244508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15"/>
          <p:cNvSpPr txBox="1">
            <a:spLocks noGrp="1"/>
          </p:cNvSpPr>
          <p:nvPr>
            <p:ph type="title"/>
          </p:nvPr>
        </p:nvSpPr>
        <p:spPr>
          <a:xfrm>
            <a:off x="2976900" y="836000"/>
            <a:ext cx="5464200" cy="3963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 dirty="0"/>
              <a:t>Introduction</a:t>
            </a:r>
            <a:endParaRPr dirty="0"/>
          </a:p>
        </p:txBody>
      </p:sp>
      <p:sp>
        <p:nvSpPr>
          <p:cNvPr id="200" name="Google Shape;200;p15"/>
          <p:cNvSpPr txBox="1">
            <a:spLocks noGrp="1"/>
          </p:cNvSpPr>
          <p:nvPr>
            <p:ph type="body" idx="1"/>
          </p:nvPr>
        </p:nvSpPr>
        <p:spPr>
          <a:xfrm>
            <a:off x="2976900" y="1689230"/>
            <a:ext cx="5464200" cy="2486530"/>
          </a:xfrm>
          <a:prstGeom prst="rect">
            <a:avLst/>
          </a:prstGeom>
        </p:spPr>
        <p:txBody>
          <a:bodyPr spcFirstLastPara="1" wrap="square" lIns="0" tIns="0" rIns="0" bIns="0" anchor="t" anchorCtr="0">
            <a:noAutofit/>
          </a:bodyPr>
          <a:lstStyle/>
          <a:p>
            <a:pPr marL="0" lvl="0" indent="0" algn="l" rtl="0">
              <a:spcBef>
                <a:spcPts val="600"/>
              </a:spcBef>
              <a:spcAft>
                <a:spcPts val="0"/>
              </a:spcAft>
              <a:buClr>
                <a:schemeClr val="dk1"/>
              </a:buClr>
              <a:buSzPts val="1100"/>
              <a:buFont typeface="Arial"/>
              <a:buNone/>
            </a:pPr>
            <a:r>
              <a:rPr lang="en" sz="1800" b="1" dirty="0"/>
              <a:t>Vern Henshaw </a:t>
            </a:r>
            <a:r>
              <a:rPr lang="en" sz="1800" dirty="0"/>
              <a:t>– Retired Superintendent</a:t>
            </a:r>
          </a:p>
          <a:p>
            <a:pPr marL="0" lvl="0" indent="0" algn="l" rtl="0">
              <a:spcBef>
                <a:spcPts val="600"/>
              </a:spcBef>
              <a:spcAft>
                <a:spcPts val="0"/>
              </a:spcAft>
              <a:buClr>
                <a:schemeClr val="dk1"/>
              </a:buClr>
              <a:buSzPts val="1100"/>
              <a:buFont typeface="Arial"/>
              <a:buNone/>
            </a:pPr>
            <a:endParaRPr lang="en" sz="1800" dirty="0"/>
          </a:p>
          <a:p>
            <a:pPr marL="0" lvl="0" indent="0" algn="l" rtl="0">
              <a:spcBef>
                <a:spcPts val="600"/>
              </a:spcBef>
              <a:spcAft>
                <a:spcPts val="0"/>
              </a:spcAft>
              <a:buClr>
                <a:schemeClr val="dk1"/>
              </a:buClr>
              <a:buSzPts val="1100"/>
              <a:buFont typeface="Arial"/>
              <a:buNone/>
            </a:pPr>
            <a:r>
              <a:rPr lang="en-US" sz="1800" b="1" dirty="0"/>
              <a:t>Amber Shill </a:t>
            </a:r>
            <a:r>
              <a:rPr lang="en-US" sz="1800" dirty="0"/>
              <a:t>– Canyons District School Board Member and USBA President-elect</a:t>
            </a:r>
          </a:p>
          <a:p>
            <a:pPr marL="0" lvl="0" indent="0" algn="l" rtl="0">
              <a:spcBef>
                <a:spcPts val="600"/>
              </a:spcBef>
              <a:spcAft>
                <a:spcPts val="0"/>
              </a:spcAft>
              <a:buClr>
                <a:schemeClr val="dk1"/>
              </a:buClr>
              <a:buSzPts val="1100"/>
              <a:buFont typeface="Arial"/>
              <a:buNone/>
            </a:pPr>
            <a:endParaRPr lang="en-US" sz="1800" dirty="0"/>
          </a:p>
          <a:p>
            <a:pPr marL="0" lvl="0" indent="0" algn="l" rtl="0">
              <a:spcBef>
                <a:spcPts val="600"/>
              </a:spcBef>
              <a:spcAft>
                <a:spcPts val="0"/>
              </a:spcAft>
              <a:buClr>
                <a:schemeClr val="dk1"/>
              </a:buClr>
              <a:buSzPts val="1100"/>
              <a:buFont typeface="Arial"/>
              <a:buNone/>
            </a:pPr>
            <a:r>
              <a:rPr lang="en-US" sz="1800" b="1" dirty="0"/>
              <a:t>Linda Hanks </a:t>
            </a:r>
            <a:r>
              <a:rPr lang="en-US" sz="1800" dirty="0"/>
              <a:t>– Juab School District Board Member and USBA Vice-president</a:t>
            </a:r>
          </a:p>
          <a:p>
            <a:pPr marL="0" lvl="0" indent="0" algn="l" rtl="0">
              <a:spcBef>
                <a:spcPts val="600"/>
              </a:spcBef>
              <a:spcAft>
                <a:spcPts val="0"/>
              </a:spcAft>
              <a:buClr>
                <a:schemeClr val="dk1"/>
              </a:buClr>
              <a:buSzPts val="1100"/>
              <a:buFont typeface="Arial"/>
              <a:buNone/>
            </a:pPr>
            <a:r>
              <a:rPr lang="en" sz="1600" b="1" dirty="0"/>
              <a:t>.</a:t>
            </a:r>
            <a:endParaRPr sz="1600" dirty="0"/>
          </a:p>
        </p:txBody>
      </p:sp>
      <p:sp>
        <p:nvSpPr>
          <p:cNvPr id="202" name="Google Shape;202;p15"/>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
              <a:t>2</a:t>
            </a:fld>
            <a:endParaRPr dirty="0"/>
          </a:p>
        </p:txBody>
      </p:sp>
      <p:pic>
        <p:nvPicPr>
          <p:cNvPr id="9" name="Picture 8">
            <a:extLst>
              <a:ext uri="{FF2B5EF4-FFF2-40B4-BE49-F238E27FC236}">
                <a16:creationId xmlns:a16="http://schemas.microsoft.com/office/drawing/2014/main" id="{F75A5153-7E35-432E-A197-D4FF22E218D8}"/>
              </a:ext>
            </a:extLst>
          </p:cNvPr>
          <p:cNvPicPr>
            <a:picLocks noChangeAspect="1"/>
          </p:cNvPicPr>
          <p:nvPr/>
        </p:nvPicPr>
        <p:blipFill>
          <a:blip r:embed="rId3"/>
          <a:stretch>
            <a:fillRect/>
          </a:stretch>
        </p:blipFill>
        <p:spPr>
          <a:xfrm>
            <a:off x="248144" y="414524"/>
            <a:ext cx="900936" cy="38640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ECE0A-805A-1846-9F1E-89FA6241D890}"/>
              </a:ext>
            </a:extLst>
          </p:cNvPr>
          <p:cNvSpPr>
            <a:spLocks noGrp="1"/>
          </p:cNvSpPr>
          <p:nvPr>
            <p:ph type="ctrTitle"/>
          </p:nvPr>
        </p:nvSpPr>
        <p:spPr>
          <a:xfrm>
            <a:off x="3545840" y="985520"/>
            <a:ext cx="5334000" cy="2966720"/>
          </a:xfrm>
        </p:spPr>
        <p:txBody>
          <a:bodyPr/>
          <a:lstStyle/>
          <a:p>
            <a:pPr algn="ctr"/>
            <a:r>
              <a:rPr lang="en-US" dirty="0"/>
              <a:t>The success of a school board comes only one way—strength</a:t>
            </a:r>
            <a:br>
              <a:rPr lang="en-US" dirty="0"/>
            </a:br>
            <a:r>
              <a:rPr lang="en-US" dirty="0"/>
              <a:t>through unity.</a:t>
            </a:r>
          </a:p>
        </p:txBody>
      </p:sp>
      <p:pic>
        <p:nvPicPr>
          <p:cNvPr id="6" name="Picture 5">
            <a:extLst>
              <a:ext uri="{FF2B5EF4-FFF2-40B4-BE49-F238E27FC236}">
                <a16:creationId xmlns:a16="http://schemas.microsoft.com/office/drawing/2014/main" id="{31EE557E-2F1F-B248-A3A1-F288EFE08001}"/>
              </a:ext>
            </a:extLst>
          </p:cNvPr>
          <p:cNvPicPr>
            <a:picLocks noChangeAspect="1"/>
          </p:cNvPicPr>
          <p:nvPr/>
        </p:nvPicPr>
        <p:blipFill>
          <a:blip r:embed="rId2"/>
          <a:stretch>
            <a:fillRect/>
          </a:stretch>
        </p:blipFill>
        <p:spPr>
          <a:xfrm>
            <a:off x="375920" y="180844"/>
            <a:ext cx="900936" cy="386402"/>
          </a:xfrm>
          <a:prstGeom prst="rect">
            <a:avLst/>
          </a:prstGeom>
        </p:spPr>
      </p:pic>
    </p:spTree>
    <p:extLst>
      <p:ext uri="{BB962C8B-B14F-4D97-AF65-F5344CB8AC3E}">
        <p14:creationId xmlns:p14="http://schemas.microsoft.com/office/powerpoint/2010/main" val="208332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25"/>
          <p:cNvSpPr txBox="1">
            <a:spLocks noGrp="1"/>
          </p:cNvSpPr>
          <p:nvPr>
            <p:ph type="title"/>
          </p:nvPr>
        </p:nvSpPr>
        <p:spPr>
          <a:xfrm>
            <a:off x="2972686" y="122274"/>
            <a:ext cx="5464200" cy="896647"/>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US" sz="1800" dirty="0"/>
              <a:t>Often, we think of the school board, superintendent, and district administration sitting at the top of an organizational pyramid</a:t>
            </a:r>
            <a:endParaRPr sz="1800" dirty="0"/>
          </a:p>
        </p:txBody>
      </p:sp>
      <p:sp>
        <p:nvSpPr>
          <p:cNvPr id="285" name="Google Shape;285;p25"/>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
              <a:t>4</a:t>
            </a:fld>
            <a:endParaRPr/>
          </a:p>
        </p:txBody>
      </p:sp>
      <p:cxnSp>
        <p:nvCxnSpPr>
          <p:cNvPr id="286" name="Google Shape;286;p25"/>
          <p:cNvCxnSpPr/>
          <p:nvPr/>
        </p:nvCxnSpPr>
        <p:spPr>
          <a:xfrm>
            <a:off x="5246200" y="3794100"/>
            <a:ext cx="1088100" cy="0"/>
          </a:xfrm>
          <a:prstGeom prst="straightConnector1">
            <a:avLst/>
          </a:prstGeom>
          <a:noFill/>
          <a:ln w="9525" cap="flat" cmpd="sng">
            <a:solidFill>
              <a:srgbClr val="C2C2C2"/>
            </a:solidFill>
            <a:prstDash val="solid"/>
            <a:round/>
            <a:headEnd type="none" w="sm" len="sm"/>
            <a:tailEnd type="none" w="sm" len="sm"/>
          </a:ln>
        </p:spPr>
      </p:cxnSp>
      <p:sp>
        <p:nvSpPr>
          <p:cNvPr id="287" name="Google Shape;287;p25"/>
          <p:cNvSpPr txBox="1"/>
          <p:nvPr/>
        </p:nvSpPr>
        <p:spPr>
          <a:xfrm>
            <a:off x="6411874" y="3610116"/>
            <a:ext cx="2491845" cy="43645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b="1" dirty="0">
                <a:solidFill>
                  <a:schemeClr val="dk1"/>
                </a:solidFill>
                <a:latin typeface="IBM Plex Sans"/>
                <a:ea typeface="IBM Plex Sans"/>
                <a:cs typeface="IBM Plex Sans"/>
                <a:sym typeface="IBM Plex Sans"/>
              </a:rPr>
              <a:t>Students, Teachers, and Staff</a:t>
            </a:r>
            <a:endParaRPr sz="1200" b="1" dirty="0">
              <a:solidFill>
                <a:schemeClr val="dk1"/>
              </a:solidFill>
              <a:latin typeface="IBM Plex Sans"/>
              <a:ea typeface="IBM Plex Sans"/>
              <a:cs typeface="IBM Plex Sans"/>
              <a:sym typeface="IBM Plex Sans"/>
            </a:endParaRPr>
          </a:p>
        </p:txBody>
      </p:sp>
      <p:sp>
        <p:nvSpPr>
          <p:cNvPr id="288" name="Google Shape;288;p25"/>
          <p:cNvSpPr/>
          <p:nvPr/>
        </p:nvSpPr>
        <p:spPr>
          <a:xfrm>
            <a:off x="6211948" y="3693690"/>
            <a:ext cx="198600" cy="1983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25"/>
          <p:cNvSpPr txBox="1"/>
          <p:nvPr/>
        </p:nvSpPr>
        <p:spPr>
          <a:xfrm>
            <a:off x="6411873" y="2962949"/>
            <a:ext cx="2252100" cy="522481"/>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b="1" dirty="0">
                <a:solidFill>
                  <a:schemeClr val="dk1"/>
                </a:solidFill>
                <a:latin typeface="IBM Plex Sans"/>
                <a:ea typeface="IBM Plex Sans"/>
                <a:cs typeface="IBM Plex Sans"/>
                <a:sym typeface="IBM Plex Sans"/>
              </a:rPr>
              <a:t>Building and Program Adminstrators</a:t>
            </a:r>
            <a:endParaRPr sz="1200" b="1" dirty="0">
              <a:solidFill>
                <a:schemeClr val="dk1"/>
              </a:solidFill>
              <a:latin typeface="IBM Plex Sans"/>
              <a:ea typeface="IBM Plex Sans"/>
              <a:cs typeface="IBM Plex Sans"/>
              <a:sym typeface="IBM Plex Sans"/>
            </a:endParaRPr>
          </a:p>
        </p:txBody>
      </p:sp>
      <p:cxnSp>
        <p:nvCxnSpPr>
          <p:cNvPr id="291" name="Google Shape;291;p25"/>
          <p:cNvCxnSpPr/>
          <p:nvPr/>
        </p:nvCxnSpPr>
        <p:spPr>
          <a:xfrm rot="10800000">
            <a:off x="4759948" y="3138725"/>
            <a:ext cx="1574400" cy="0"/>
          </a:xfrm>
          <a:prstGeom prst="straightConnector1">
            <a:avLst/>
          </a:prstGeom>
          <a:noFill/>
          <a:ln w="9525" cap="flat" cmpd="sng">
            <a:solidFill>
              <a:srgbClr val="C2C2C2"/>
            </a:solidFill>
            <a:prstDash val="solid"/>
            <a:round/>
            <a:headEnd type="none" w="sm" len="sm"/>
            <a:tailEnd type="none" w="sm" len="sm"/>
          </a:ln>
        </p:spPr>
      </p:cxnSp>
      <p:sp>
        <p:nvSpPr>
          <p:cNvPr id="292" name="Google Shape;292;p25"/>
          <p:cNvSpPr/>
          <p:nvPr/>
        </p:nvSpPr>
        <p:spPr>
          <a:xfrm>
            <a:off x="6211948" y="3033426"/>
            <a:ext cx="198600" cy="1983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94" name="Google Shape;294;p25"/>
          <p:cNvCxnSpPr>
            <a:cxnSpLocks/>
          </p:cNvCxnSpPr>
          <p:nvPr/>
        </p:nvCxnSpPr>
        <p:spPr>
          <a:xfrm>
            <a:off x="4471883" y="2393758"/>
            <a:ext cx="1862592" cy="0"/>
          </a:xfrm>
          <a:prstGeom prst="straightConnector1">
            <a:avLst/>
          </a:prstGeom>
          <a:noFill/>
          <a:ln w="9525" cap="flat" cmpd="sng">
            <a:solidFill>
              <a:srgbClr val="C2C2C2"/>
            </a:solidFill>
            <a:prstDash val="solid"/>
            <a:round/>
            <a:headEnd type="none" w="sm" len="sm"/>
            <a:tailEnd type="none" w="sm" len="sm"/>
          </a:ln>
        </p:spPr>
      </p:cxnSp>
      <p:sp>
        <p:nvSpPr>
          <p:cNvPr id="295" name="Google Shape;295;p25"/>
          <p:cNvSpPr txBox="1"/>
          <p:nvPr/>
        </p:nvSpPr>
        <p:spPr>
          <a:xfrm>
            <a:off x="6411875" y="2136924"/>
            <a:ext cx="2252100" cy="47987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b="1" dirty="0">
                <a:solidFill>
                  <a:schemeClr val="dk1"/>
                </a:solidFill>
                <a:latin typeface="IBM Plex Sans"/>
                <a:ea typeface="IBM Plex Sans"/>
                <a:cs typeface="IBM Plex Sans"/>
                <a:sym typeface="IBM Plex Sans"/>
              </a:rPr>
              <a:t>Superintendents and Business Administrators</a:t>
            </a:r>
            <a:endParaRPr sz="1200" b="1" dirty="0">
              <a:solidFill>
                <a:schemeClr val="dk1"/>
              </a:solidFill>
              <a:latin typeface="IBM Plex Sans"/>
              <a:ea typeface="IBM Plex Sans"/>
              <a:cs typeface="IBM Plex Sans"/>
              <a:sym typeface="IBM Plex Sans"/>
            </a:endParaRPr>
          </a:p>
          <a:p>
            <a:pPr marL="0" lvl="0" indent="0" algn="l" rtl="0">
              <a:spcBef>
                <a:spcPts val="0"/>
              </a:spcBef>
              <a:spcAft>
                <a:spcPts val="1600"/>
              </a:spcAft>
              <a:buNone/>
            </a:pPr>
            <a:r>
              <a:rPr lang="en" sz="800" dirty="0">
                <a:solidFill>
                  <a:schemeClr val="dk1"/>
                </a:solidFill>
                <a:latin typeface="IBM Plex Sans Light"/>
                <a:ea typeface="IBM Plex Sans Light"/>
                <a:cs typeface="IBM Plex Sans Light"/>
                <a:sym typeface="IBM Plex Sans Light"/>
              </a:rPr>
              <a:t>.</a:t>
            </a:r>
            <a:endParaRPr sz="800" dirty="0">
              <a:solidFill>
                <a:schemeClr val="dk1"/>
              </a:solidFill>
              <a:latin typeface="IBM Plex Sans Light"/>
              <a:ea typeface="IBM Plex Sans Light"/>
              <a:cs typeface="IBM Plex Sans Light"/>
              <a:sym typeface="IBM Plex Sans Light"/>
            </a:endParaRPr>
          </a:p>
        </p:txBody>
      </p:sp>
      <p:sp>
        <p:nvSpPr>
          <p:cNvPr id="296" name="Google Shape;296;p25"/>
          <p:cNvSpPr/>
          <p:nvPr/>
        </p:nvSpPr>
        <p:spPr>
          <a:xfrm>
            <a:off x="6211948" y="2293814"/>
            <a:ext cx="198600" cy="1983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8" name="Google Shape;298;p25"/>
          <p:cNvGrpSpPr/>
          <p:nvPr/>
        </p:nvGrpSpPr>
        <p:grpSpPr>
          <a:xfrm>
            <a:off x="2556315" y="1925710"/>
            <a:ext cx="3128709" cy="2894770"/>
            <a:chOff x="2991269" y="1153325"/>
            <a:chExt cx="3514811" cy="3252003"/>
          </a:xfrm>
        </p:grpSpPr>
        <p:sp>
          <p:nvSpPr>
            <p:cNvPr id="299" name="Google Shape;299;p25"/>
            <p:cNvSpPr/>
            <p:nvPr/>
          </p:nvSpPr>
          <p:spPr>
            <a:xfrm>
              <a:off x="3477586" y="2585458"/>
              <a:ext cx="2541910" cy="950456"/>
            </a:xfrm>
            <a:custGeom>
              <a:avLst/>
              <a:gdLst/>
              <a:ahLst/>
              <a:cxnLst/>
              <a:rect l="l" t="t" r="r" b="b"/>
              <a:pathLst>
                <a:path w="126826" h="43529" extrusionOk="0">
                  <a:moveTo>
                    <a:pt x="0" y="20002"/>
                  </a:moveTo>
                  <a:lnTo>
                    <a:pt x="63389" y="43529"/>
                  </a:lnTo>
                  <a:lnTo>
                    <a:pt x="126826" y="19907"/>
                  </a:lnTo>
                  <a:lnTo>
                    <a:pt x="63580" y="0"/>
                  </a:lnTo>
                  <a:close/>
                </a:path>
              </a:pathLst>
            </a:custGeom>
            <a:solidFill>
              <a:schemeClr val="lt2"/>
            </a:solidFill>
            <a:ln>
              <a:noFill/>
            </a:ln>
          </p:spPr>
        </p:sp>
        <p:sp>
          <p:nvSpPr>
            <p:cNvPr id="300" name="Google Shape;300;p25"/>
            <p:cNvSpPr/>
            <p:nvPr/>
          </p:nvSpPr>
          <p:spPr>
            <a:xfrm>
              <a:off x="2991269"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2"/>
            </a:solidFill>
            <a:ln>
              <a:noFill/>
            </a:ln>
          </p:spPr>
        </p:sp>
        <p:sp>
          <p:nvSpPr>
            <p:cNvPr id="301" name="Google Shape;301;p25"/>
            <p:cNvSpPr/>
            <p:nvPr/>
          </p:nvSpPr>
          <p:spPr>
            <a:xfrm flipH="1">
              <a:off x="4747852"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1"/>
            </a:solidFill>
            <a:ln>
              <a:noFill/>
            </a:ln>
          </p:spPr>
        </p:sp>
        <p:sp>
          <p:nvSpPr>
            <p:cNvPr id="302" name="Google Shape;302;p25"/>
            <p:cNvSpPr/>
            <p:nvPr/>
          </p:nvSpPr>
          <p:spPr>
            <a:xfrm>
              <a:off x="3969199" y="2001324"/>
              <a:ext cx="1565850" cy="585863"/>
            </a:xfrm>
            <a:custGeom>
              <a:avLst/>
              <a:gdLst/>
              <a:ahLst/>
              <a:cxnLst/>
              <a:rect l="l" t="t" r="r" b="b"/>
              <a:pathLst>
                <a:path w="24053" h="8150" extrusionOk="0">
                  <a:moveTo>
                    <a:pt x="0" y="3827"/>
                  </a:moveTo>
                  <a:lnTo>
                    <a:pt x="11976" y="8150"/>
                  </a:lnTo>
                  <a:lnTo>
                    <a:pt x="24053" y="3827"/>
                  </a:lnTo>
                  <a:lnTo>
                    <a:pt x="12126" y="0"/>
                  </a:lnTo>
                  <a:close/>
                </a:path>
              </a:pathLst>
            </a:custGeom>
            <a:solidFill>
              <a:schemeClr val="lt2"/>
            </a:solidFill>
            <a:ln>
              <a:noFill/>
            </a:ln>
          </p:spPr>
        </p:sp>
        <p:sp>
          <p:nvSpPr>
            <p:cNvPr id="303" name="Google Shape;303;p25"/>
            <p:cNvSpPr/>
            <p:nvPr/>
          </p:nvSpPr>
          <p:spPr>
            <a:xfrm>
              <a:off x="356325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2"/>
            </a:solidFill>
            <a:ln>
              <a:noFill/>
            </a:ln>
          </p:spPr>
        </p:sp>
        <p:sp>
          <p:nvSpPr>
            <p:cNvPr id="304" name="Google Shape;304;p25"/>
            <p:cNvSpPr/>
            <p:nvPr/>
          </p:nvSpPr>
          <p:spPr>
            <a:xfrm flipH="1">
              <a:off x="474936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1"/>
            </a:solidFill>
            <a:ln>
              <a:noFill/>
            </a:ln>
          </p:spPr>
        </p:sp>
        <p:sp>
          <p:nvSpPr>
            <p:cNvPr id="305" name="Google Shape;305;p25"/>
            <p:cNvSpPr/>
            <p:nvPr/>
          </p:nvSpPr>
          <p:spPr>
            <a:xfrm>
              <a:off x="4059061"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2"/>
            </a:solidFill>
            <a:ln>
              <a:noFill/>
            </a:ln>
          </p:spPr>
        </p:sp>
        <p:sp>
          <p:nvSpPr>
            <p:cNvPr id="306" name="Google Shape;306;p25"/>
            <p:cNvSpPr/>
            <p:nvPr/>
          </p:nvSpPr>
          <p:spPr>
            <a:xfrm flipH="1">
              <a:off x="4749350"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1"/>
            </a:solidFill>
            <a:ln>
              <a:noFill/>
            </a:ln>
          </p:spPr>
        </p:sp>
      </p:grpSp>
      <p:sp>
        <p:nvSpPr>
          <p:cNvPr id="26" name="Google Shape;295;p25">
            <a:extLst>
              <a:ext uri="{FF2B5EF4-FFF2-40B4-BE49-F238E27FC236}">
                <a16:creationId xmlns:a16="http://schemas.microsoft.com/office/drawing/2014/main" id="{0C5996CF-C374-4371-AE6E-8D9F228E13ED}"/>
              </a:ext>
            </a:extLst>
          </p:cNvPr>
          <p:cNvSpPr txBox="1"/>
          <p:nvPr/>
        </p:nvSpPr>
        <p:spPr>
          <a:xfrm>
            <a:off x="3259027" y="1240276"/>
            <a:ext cx="1862592" cy="595058"/>
          </a:xfrm>
          <a:prstGeom prst="rect">
            <a:avLst/>
          </a:prstGeom>
          <a:noFill/>
          <a:ln>
            <a:noFill/>
          </a:ln>
        </p:spPr>
        <p:txBody>
          <a:bodyPr spcFirstLastPara="1" wrap="square" lIns="91425" tIns="91425" rIns="91425" bIns="91425" anchor="t" anchorCtr="0">
            <a:noAutofit/>
          </a:bodyPr>
          <a:lstStyle/>
          <a:p>
            <a:pPr lvl="1" algn="ctr"/>
            <a:r>
              <a:rPr lang="en-US" sz="1800" b="1" dirty="0">
                <a:solidFill>
                  <a:schemeClr val="dk1"/>
                </a:solidFill>
                <a:latin typeface="IBM Plex Sans"/>
                <a:ea typeface="IBM Plex Sans"/>
                <a:cs typeface="IBM Plex Sans"/>
                <a:sym typeface="IBM Plex Sans"/>
              </a:rPr>
              <a:t>SCHOOL BOARD</a:t>
            </a:r>
            <a:endParaRPr sz="1800" b="1" dirty="0">
              <a:solidFill>
                <a:schemeClr val="dk1"/>
              </a:solidFill>
              <a:latin typeface="IBM Plex Sans"/>
              <a:ea typeface="IBM Plex Sans"/>
              <a:cs typeface="IBM Plex Sans"/>
              <a:sym typeface="IBM Plex Sans"/>
            </a:endParaRPr>
          </a:p>
        </p:txBody>
      </p:sp>
      <p:sp>
        <p:nvSpPr>
          <p:cNvPr id="28" name="Google Shape;296;p25">
            <a:extLst>
              <a:ext uri="{FF2B5EF4-FFF2-40B4-BE49-F238E27FC236}">
                <a16:creationId xmlns:a16="http://schemas.microsoft.com/office/drawing/2014/main" id="{F2100FD5-5983-4C6F-8027-84AC5BDE9A1D}"/>
              </a:ext>
            </a:extLst>
          </p:cNvPr>
          <p:cNvSpPr/>
          <p:nvPr/>
        </p:nvSpPr>
        <p:spPr>
          <a:xfrm>
            <a:off x="3407510" y="1490605"/>
            <a:ext cx="198600" cy="1983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3" name="Picture 32">
            <a:extLst>
              <a:ext uri="{FF2B5EF4-FFF2-40B4-BE49-F238E27FC236}">
                <a16:creationId xmlns:a16="http://schemas.microsoft.com/office/drawing/2014/main" id="{14C50D40-45E6-4412-A9B0-DD1A225317F8}"/>
              </a:ext>
            </a:extLst>
          </p:cNvPr>
          <p:cNvPicPr>
            <a:picLocks noChangeAspect="1"/>
          </p:cNvPicPr>
          <p:nvPr/>
        </p:nvPicPr>
        <p:blipFill>
          <a:blip r:embed="rId3"/>
          <a:stretch>
            <a:fillRect/>
          </a:stretch>
        </p:blipFill>
        <p:spPr>
          <a:xfrm>
            <a:off x="248144" y="414524"/>
            <a:ext cx="900936" cy="38640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25"/>
          <p:cNvSpPr txBox="1">
            <a:spLocks noGrp="1"/>
          </p:cNvSpPr>
          <p:nvPr>
            <p:ph type="title"/>
          </p:nvPr>
        </p:nvSpPr>
        <p:spPr>
          <a:xfrm>
            <a:off x="2989210" y="353903"/>
            <a:ext cx="5464200" cy="668528"/>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US" sz="4000" dirty="0"/>
              <a:t>This is Incorrect!</a:t>
            </a:r>
            <a:endParaRPr sz="4000" dirty="0"/>
          </a:p>
        </p:txBody>
      </p:sp>
      <p:sp>
        <p:nvSpPr>
          <p:cNvPr id="285" name="Google Shape;285;p25"/>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
              <a:t>5</a:t>
            </a:fld>
            <a:endParaRPr/>
          </a:p>
        </p:txBody>
      </p:sp>
      <p:cxnSp>
        <p:nvCxnSpPr>
          <p:cNvPr id="286" name="Google Shape;286;p25"/>
          <p:cNvCxnSpPr/>
          <p:nvPr/>
        </p:nvCxnSpPr>
        <p:spPr>
          <a:xfrm>
            <a:off x="5246200" y="3794100"/>
            <a:ext cx="1088100" cy="0"/>
          </a:xfrm>
          <a:prstGeom prst="straightConnector1">
            <a:avLst/>
          </a:prstGeom>
          <a:noFill/>
          <a:ln w="9525" cap="flat" cmpd="sng">
            <a:solidFill>
              <a:srgbClr val="C2C2C2"/>
            </a:solidFill>
            <a:prstDash val="solid"/>
            <a:round/>
            <a:headEnd type="none" w="sm" len="sm"/>
            <a:tailEnd type="none" w="sm" len="sm"/>
          </a:ln>
        </p:spPr>
      </p:cxnSp>
      <p:sp>
        <p:nvSpPr>
          <p:cNvPr id="287" name="Google Shape;287;p25"/>
          <p:cNvSpPr txBox="1"/>
          <p:nvPr/>
        </p:nvSpPr>
        <p:spPr>
          <a:xfrm>
            <a:off x="6411874" y="3610116"/>
            <a:ext cx="2491845" cy="43645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b="1" dirty="0">
                <a:solidFill>
                  <a:schemeClr val="dk1"/>
                </a:solidFill>
                <a:latin typeface="IBM Plex Sans"/>
                <a:ea typeface="IBM Plex Sans"/>
                <a:cs typeface="IBM Plex Sans"/>
                <a:sym typeface="IBM Plex Sans"/>
              </a:rPr>
              <a:t>Students, Teachers, and Staff</a:t>
            </a:r>
            <a:endParaRPr sz="1200" b="1" dirty="0">
              <a:solidFill>
                <a:schemeClr val="dk1"/>
              </a:solidFill>
              <a:latin typeface="IBM Plex Sans"/>
              <a:ea typeface="IBM Plex Sans"/>
              <a:cs typeface="IBM Plex Sans"/>
              <a:sym typeface="IBM Plex Sans"/>
            </a:endParaRPr>
          </a:p>
        </p:txBody>
      </p:sp>
      <p:sp>
        <p:nvSpPr>
          <p:cNvPr id="288" name="Google Shape;288;p25"/>
          <p:cNvSpPr/>
          <p:nvPr/>
        </p:nvSpPr>
        <p:spPr>
          <a:xfrm>
            <a:off x="6211948" y="3693690"/>
            <a:ext cx="198600" cy="1983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25"/>
          <p:cNvSpPr txBox="1"/>
          <p:nvPr/>
        </p:nvSpPr>
        <p:spPr>
          <a:xfrm>
            <a:off x="6411873" y="2962949"/>
            <a:ext cx="2252100" cy="522481"/>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b="1" dirty="0">
                <a:solidFill>
                  <a:schemeClr val="dk1"/>
                </a:solidFill>
                <a:latin typeface="IBM Plex Sans"/>
                <a:ea typeface="IBM Plex Sans"/>
                <a:cs typeface="IBM Plex Sans"/>
                <a:sym typeface="IBM Plex Sans"/>
              </a:rPr>
              <a:t>Building and Program Adminstrators</a:t>
            </a:r>
            <a:endParaRPr sz="1200" b="1" dirty="0">
              <a:solidFill>
                <a:schemeClr val="dk1"/>
              </a:solidFill>
              <a:latin typeface="IBM Plex Sans"/>
              <a:ea typeface="IBM Plex Sans"/>
              <a:cs typeface="IBM Plex Sans"/>
              <a:sym typeface="IBM Plex Sans"/>
            </a:endParaRPr>
          </a:p>
        </p:txBody>
      </p:sp>
      <p:cxnSp>
        <p:nvCxnSpPr>
          <p:cNvPr id="291" name="Google Shape;291;p25"/>
          <p:cNvCxnSpPr/>
          <p:nvPr/>
        </p:nvCxnSpPr>
        <p:spPr>
          <a:xfrm rot="10800000">
            <a:off x="4759948" y="3138725"/>
            <a:ext cx="1574400" cy="0"/>
          </a:xfrm>
          <a:prstGeom prst="straightConnector1">
            <a:avLst/>
          </a:prstGeom>
          <a:noFill/>
          <a:ln w="9525" cap="flat" cmpd="sng">
            <a:solidFill>
              <a:srgbClr val="C2C2C2"/>
            </a:solidFill>
            <a:prstDash val="solid"/>
            <a:round/>
            <a:headEnd type="none" w="sm" len="sm"/>
            <a:tailEnd type="none" w="sm" len="sm"/>
          </a:ln>
        </p:spPr>
      </p:cxnSp>
      <p:sp>
        <p:nvSpPr>
          <p:cNvPr id="292" name="Google Shape;292;p25"/>
          <p:cNvSpPr/>
          <p:nvPr/>
        </p:nvSpPr>
        <p:spPr>
          <a:xfrm>
            <a:off x="6211948" y="3033426"/>
            <a:ext cx="198600" cy="1983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94" name="Google Shape;294;p25"/>
          <p:cNvCxnSpPr>
            <a:cxnSpLocks/>
          </p:cNvCxnSpPr>
          <p:nvPr/>
        </p:nvCxnSpPr>
        <p:spPr>
          <a:xfrm>
            <a:off x="4471883" y="2393758"/>
            <a:ext cx="1862592" cy="0"/>
          </a:xfrm>
          <a:prstGeom prst="straightConnector1">
            <a:avLst/>
          </a:prstGeom>
          <a:noFill/>
          <a:ln w="9525" cap="flat" cmpd="sng">
            <a:solidFill>
              <a:srgbClr val="C2C2C2"/>
            </a:solidFill>
            <a:prstDash val="solid"/>
            <a:round/>
            <a:headEnd type="none" w="sm" len="sm"/>
            <a:tailEnd type="none" w="sm" len="sm"/>
          </a:ln>
        </p:spPr>
      </p:cxnSp>
      <p:sp>
        <p:nvSpPr>
          <p:cNvPr id="295" name="Google Shape;295;p25"/>
          <p:cNvSpPr txBox="1"/>
          <p:nvPr/>
        </p:nvSpPr>
        <p:spPr>
          <a:xfrm>
            <a:off x="6411875" y="2136924"/>
            <a:ext cx="2252100" cy="47987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b="1" dirty="0">
                <a:solidFill>
                  <a:schemeClr val="dk1"/>
                </a:solidFill>
                <a:latin typeface="IBM Plex Sans"/>
                <a:ea typeface="IBM Plex Sans"/>
                <a:cs typeface="IBM Plex Sans"/>
                <a:sym typeface="IBM Plex Sans"/>
              </a:rPr>
              <a:t>Superintendents and Business Administrators</a:t>
            </a:r>
            <a:endParaRPr sz="1200" b="1" dirty="0">
              <a:solidFill>
                <a:schemeClr val="dk1"/>
              </a:solidFill>
              <a:latin typeface="IBM Plex Sans"/>
              <a:ea typeface="IBM Plex Sans"/>
              <a:cs typeface="IBM Plex Sans"/>
              <a:sym typeface="IBM Plex Sans"/>
            </a:endParaRPr>
          </a:p>
          <a:p>
            <a:pPr marL="0" lvl="0" indent="0" algn="l" rtl="0">
              <a:spcBef>
                <a:spcPts val="0"/>
              </a:spcBef>
              <a:spcAft>
                <a:spcPts val="1600"/>
              </a:spcAft>
              <a:buNone/>
            </a:pPr>
            <a:r>
              <a:rPr lang="en" sz="800" dirty="0">
                <a:solidFill>
                  <a:schemeClr val="dk1"/>
                </a:solidFill>
                <a:latin typeface="IBM Plex Sans Light"/>
                <a:ea typeface="IBM Plex Sans Light"/>
                <a:cs typeface="IBM Plex Sans Light"/>
                <a:sym typeface="IBM Plex Sans Light"/>
              </a:rPr>
              <a:t>.</a:t>
            </a:r>
            <a:endParaRPr sz="800" dirty="0">
              <a:solidFill>
                <a:schemeClr val="dk1"/>
              </a:solidFill>
              <a:latin typeface="IBM Plex Sans Light"/>
              <a:ea typeface="IBM Plex Sans Light"/>
              <a:cs typeface="IBM Plex Sans Light"/>
              <a:sym typeface="IBM Plex Sans Light"/>
            </a:endParaRPr>
          </a:p>
        </p:txBody>
      </p:sp>
      <p:sp>
        <p:nvSpPr>
          <p:cNvPr id="296" name="Google Shape;296;p25"/>
          <p:cNvSpPr/>
          <p:nvPr/>
        </p:nvSpPr>
        <p:spPr>
          <a:xfrm>
            <a:off x="6211948" y="2293814"/>
            <a:ext cx="198600" cy="1983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8" name="Google Shape;298;p25"/>
          <p:cNvGrpSpPr/>
          <p:nvPr/>
        </p:nvGrpSpPr>
        <p:grpSpPr>
          <a:xfrm>
            <a:off x="2556315" y="1925710"/>
            <a:ext cx="3128709" cy="2894770"/>
            <a:chOff x="2991269" y="1153325"/>
            <a:chExt cx="3514811" cy="3252003"/>
          </a:xfrm>
        </p:grpSpPr>
        <p:sp>
          <p:nvSpPr>
            <p:cNvPr id="299" name="Google Shape;299;p25"/>
            <p:cNvSpPr/>
            <p:nvPr/>
          </p:nvSpPr>
          <p:spPr>
            <a:xfrm>
              <a:off x="3477586" y="2585458"/>
              <a:ext cx="2541910" cy="950456"/>
            </a:xfrm>
            <a:custGeom>
              <a:avLst/>
              <a:gdLst/>
              <a:ahLst/>
              <a:cxnLst/>
              <a:rect l="l" t="t" r="r" b="b"/>
              <a:pathLst>
                <a:path w="126826" h="43529" extrusionOk="0">
                  <a:moveTo>
                    <a:pt x="0" y="20002"/>
                  </a:moveTo>
                  <a:lnTo>
                    <a:pt x="63389" y="43529"/>
                  </a:lnTo>
                  <a:lnTo>
                    <a:pt x="126826" y="19907"/>
                  </a:lnTo>
                  <a:lnTo>
                    <a:pt x="63580" y="0"/>
                  </a:lnTo>
                  <a:close/>
                </a:path>
              </a:pathLst>
            </a:custGeom>
            <a:solidFill>
              <a:schemeClr val="lt2"/>
            </a:solidFill>
            <a:ln>
              <a:noFill/>
            </a:ln>
          </p:spPr>
        </p:sp>
        <p:sp>
          <p:nvSpPr>
            <p:cNvPr id="300" name="Google Shape;300;p25"/>
            <p:cNvSpPr/>
            <p:nvPr/>
          </p:nvSpPr>
          <p:spPr>
            <a:xfrm>
              <a:off x="2991269"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2"/>
            </a:solidFill>
            <a:ln>
              <a:noFill/>
            </a:ln>
          </p:spPr>
        </p:sp>
        <p:sp>
          <p:nvSpPr>
            <p:cNvPr id="301" name="Google Shape;301;p25"/>
            <p:cNvSpPr/>
            <p:nvPr/>
          </p:nvSpPr>
          <p:spPr>
            <a:xfrm flipH="1">
              <a:off x="4747852"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1"/>
            </a:solidFill>
            <a:ln>
              <a:noFill/>
            </a:ln>
          </p:spPr>
        </p:sp>
        <p:sp>
          <p:nvSpPr>
            <p:cNvPr id="302" name="Google Shape;302;p25"/>
            <p:cNvSpPr/>
            <p:nvPr/>
          </p:nvSpPr>
          <p:spPr>
            <a:xfrm>
              <a:off x="3969199" y="2001324"/>
              <a:ext cx="1565850" cy="585863"/>
            </a:xfrm>
            <a:custGeom>
              <a:avLst/>
              <a:gdLst/>
              <a:ahLst/>
              <a:cxnLst/>
              <a:rect l="l" t="t" r="r" b="b"/>
              <a:pathLst>
                <a:path w="24053" h="8150" extrusionOk="0">
                  <a:moveTo>
                    <a:pt x="0" y="3827"/>
                  </a:moveTo>
                  <a:lnTo>
                    <a:pt x="11976" y="8150"/>
                  </a:lnTo>
                  <a:lnTo>
                    <a:pt x="24053" y="3827"/>
                  </a:lnTo>
                  <a:lnTo>
                    <a:pt x="12126" y="0"/>
                  </a:lnTo>
                  <a:close/>
                </a:path>
              </a:pathLst>
            </a:custGeom>
            <a:solidFill>
              <a:schemeClr val="lt2"/>
            </a:solidFill>
            <a:ln>
              <a:noFill/>
            </a:ln>
          </p:spPr>
        </p:sp>
        <p:sp>
          <p:nvSpPr>
            <p:cNvPr id="303" name="Google Shape;303;p25"/>
            <p:cNvSpPr/>
            <p:nvPr/>
          </p:nvSpPr>
          <p:spPr>
            <a:xfrm>
              <a:off x="356325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2"/>
            </a:solidFill>
            <a:ln>
              <a:noFill/>
            </a:ln>
          </p:spPr>
        </p:sp>
        <p:sp>
          <p:nvSpPr>
            <p:cNvPr id="304" name="Google Shape;304;p25"/>
            <p:cNvSpPr/>
            <p:nvPr/>
          </p:nvSpPr>
          <p:spPr>
            <a:xfrm flipH="1">
              <a:off x="474936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1"/>
            </a:solidFill>
            <a:ln>
              <a:noFill/>
            </a:ln>
          </p:spPr>
        </p:sp>
        <p:sp>
          <p:nvSpPr>
            <p:cNvPr id="305" name="Google Shape;305;p25"/>
            <p:cNvSpPr/>
            <p:nvPr/>
          </p:nvSpPr>
          <p:spPr>
            <a:xfrm>
              <a:off x="4059061"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2"/>
            </a:solidFill>
            <a:ln>
              <a:noFill/>
            </a:ln>
          </p:spPr>
        </p:sp>
        <p:sp>
          <p:nvSpPr>
            <p:cNvPr id="306" name="Google Shape;306;p25"/>
            <p:cNvSpPr/>
            <p:nvPr/>
          </p:nvSpPr>
          <p:spPr>
            <a:xfrm flipH="1">
              <a:off x="4749350"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1"/>
            </a:solidFill>
            <a:ln>
              <a:noFill/>
            </a:ln>
          </p:spPr>
        </p:sp>
      </p:grpSp>
      <p:sp>
        <p:nvSpPr>
          <p:cNvPr id="26" name="Google Shape;295;p25">
            <a:extLst>
              <a:ext uri="{FF2B5EF4-FFF2-40B4-BE49-F238E27FC236}">
                <a16:creationId xmlns:a16="http://schemas.microsoft.com/office/drawing/2014/main" id="{0C5996CF-C374-4371-AE6E-8D9F228E13ED}"/>
              </a:ext>
            </a:extLst>
          </p:cNvPr>
          <p:cNvSpPr txBox="1"/>
          <p:nvPr/>
        </p:nvSpPr>
        <p:spPr>
          <a:xfrm>
            <a:off x="3259027" y="1240276"/>
            <a:ext cx="1862592" cy="595058"/>
          </a:xfrm>
          <a:prstGeom prst="rect">
            <a:avLst/>
          </a:prstGeom>
          <a:noFill/>
          <a:ln>
            <a:noFill/>
          </a:ln>
        </p:spPr>
        <p:txBody>
          <a:bodyPr spcFirstLastPara="1" wrap="square" lIns="91425" tIns="91425" rIns="91425" bIns="91425" anchor="t" anchorCtr="0">
            <a:noAutofit/>
          </a:bodyPr>
          <a:lstStyle/>
          <a:p>
            <a:pPr lvl="1" algn="ctr"/>
            <a:r>
              <a:rPr lang="en-US" sz="1800" b="1" dirty="0">
                <a:solidFill>
                  <a:schemeClr val="dk1"/>
                </a:solidFill>
                <a:latin typeface="IBM Plex Sans"/>
                <a:ea typeface="IBM Plex Sans"/>
                <a:cs typeface="IBM Plex Sans"/>
                <a:sym typeface="IBM Plex Sans"/>
              </a:rPr>
              <a:t>SCHOOL BOARD</a:t>
            </a:r>
            <a:endParaRPr sz="1800" b="1" dirty="0">
              <a:solidFill>
                <a:schemeClr val="dk1"/>
              </a:solidFill>
              <a:latin typeface="IBM Plex Sans"/>
              <a:ea typeface="IBM Plex Sans"/>
              <a:cs typeface="IBM Plex Sans"/>
              <a:sym typeface="IBM Plex Sans"/>
            </a:endParaRPr>
          </a:p>
        </p:txBody>
      </p:sp>
      <p:sp>
        <p:nvSpPr>
          <p:cNvPr id="28" name="Google Shape;296;p25">
            <a:extLst>
              <a:ext uri="{FF2B5EF4-FFF2-40B4-BE49-F238E27FC236}">
                <a16:creationId xmlns:a16="http://schemas.microsoft.com/office/drawing/2014/main" id="{F2100FD5-5983-4C6F-8027-84AC5BDE9A1D}"/>
              </a:ext>
            </a:extLst>
          </p:cNvPr>
          <p:cNvSpPr/>
          <p:nvPr/>
        </p:nvSpPr>
        <p:spPr>
          <a:xfrm>
            <a:off x="3407510" y="1490605"/>
            <a:ext cx="198600" cy="1983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TextBox 6">
            <a:extLst>
              <a:ext uri="{FF2B5EF4-FFF2-40B4-BE49-F238E27FC236}">
                <a16:creationId xmlns:a16="http://schemas.microsoft.com/office/drawing/2014/main" id="{4229A1FC-4DF5-4ED7-B045-23055D5A31B4}"/>
              </a:ext>
            </a:extLst>
          </p:cNvPr>
          <p:cNvSpPr txBox="1"/>
          <p:nvPr/>
        </p:nvSpPr>
        <p:spPr>
          <a:xfrm>
            <a:off x="2556315" y="1594939"/>
            <a:ext cx="3055290" cy="3939540"/>
          </a:xfrm>
          <a:prstGeom prst="rect">
            <a:avLst/>
          </a:prstGeom>
          <a:noFill/>
        </p:spPr>
        <p:txBody>
          <a:bodyPr wrap="square" rtlCol="0">
            <a:spAutoFit/>
          </a:bodyPr>
          <a:lstStyle/>
          <a:p>
            <a:pPr algn="ctr"/>
            <a:r>
              <a:rPr lang="en-US" sz="25000" b="1" dirty="0">
                <a:solidFill>
                  <a:srgbClr val="C00000"/>
                </a:solidFill>
              </a:rPr>
              <a:t>X</a:t>
            </a:r>
          </a:p>
        </p:txBody>
      </p:sp>
      <p:pic>
        <p:nvPicPr>
          <p:cNvPr id="33" name="Picture 32">
            <a:extLst>
              <a:ext uri="{FF2B5EF4-FFF2-40B4-BE49-F238E27FC236}">
                <a16:creationId xmlns:a16="http://schemas.microsoft.com/office/drawing/2014/main" id="{14C50D40-45E6-4412-A9B0-DD1A225317F8}"/>
              </a:ext>
            </a:extLst>
          </p:cNvPr>
          <p:cNvPicPr>
            <a:picLocks noChangeAspect="1"/>
          </p:cNvPicPr>
          <p:nvPr/>
        </p:nvPicPr>
        <p:blipFill>
          <a:blip r:embed="rId3"/>
          <a:stretch>
            <a:fillRect/>
          </a:stretch>
        </p:blipFill>
        <p:spPr>
          <a:xfrm>
            <a:off x="248144" y="414524"/>
            <a:ext cx="900936" cy="386402"/>
          </a:xfrm>
          <a:prstGeom prst="rect">
            <a:avLst/>
          </a:prstGeom>
        </p:spPr>
      </p:pic>
    </p:spTree>
    <p:extLst>
      <p:ext uri="{BB962C8B-B14F-4D97-AF65-F5344CB8AC3E}">
        <p14:creationId xmlns:p14="http://schemas.microsoft.com/office/powerpoint/2010/main" val="4199245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25"/>
          <p:cNvSpPr txBox="1">
            <a:spLocks noGrp="1"/>
          </p:cNvSpPr>
          <p:nvPr>
            <p:ph type="title"/>
          </p:nvPr>
        </p:nvSpPr>
        <p:spPr>
          <a:xfrm>
            <a:off x="2548452" y="229513"/>
            <a:ext cx="6347404" cy="703526"/>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US" sz="1600" dirty="0"/>
              <a:t>School board members should think of their district’s leadership structure opposite – with the position of the board being at the bottom supporting the rest of the district.</a:t>
            </a:r>
            <a:endParaRPr sz="1600" dirty="0"/>
          </a:p>
        </p:txBody>
      </p:sp>
      <p:sp>
        <p:nvSpPr>
          <p:cNvPr id="285" name="Google Shape;285;p25"/>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
              <a:t>6</a:t>
            </a:fld>
            <a:endParaRPr/>
          </a:p>
        </p:txBody>
      </p:sp>
      <p:cxnSp>
        <p:nvCxnSpPr>
          <p:cNvPr id="286" name="Google Shape;286;p25"/>
          <p:cNvCxnSpPr/>
          <p:nvPr/>
        </p:nvCxnSpPr>
        <p:spPr>
          <a:xfrm>
            <a:off x="5246200" y="2005373"/>
            <a:ext cx="1088100" cy="0"/>
          </a:xfrm>
          <a:prstGeom prst="straightConnector1">
            <a:avLst/>
          </a:prstGeom>
          <a:noFill/>
          <a:ln w="9525" cap="flat" cmpd="sng">
            <a:solidFill>
              <a:srgbClr val="C2C2C2"/>
            </a:solidFill>
            <a:prstDash val="solid"/>
            <a:round/>
            <a:headEnd type="none" w="sm" len="sm"/>
            <a:tailEnd type="none" w="sm" len="sm"/>
          </a:ln>
        </p:spPr>
      </p:cxnSp>
      <p:sp>
        <p:nvSpPr>
          <p:cNvPr id="287" name="Google Shape;287;p25"/>
          <p:cNvSpPr txBox="1"/>
          <p:nvPr/>
        </p:nvSpPr>
        <p:spPr>
          <a:xfrm>
            <a:off x="6411874" y="1821389"/>
            <a:ext cx="2491845" cy="43645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b="1" dirty="0">
                <a:solidFill>
                  <a:schemeClr val="dk1"/>
                </a:solidFill>
                <a:latin typeface="IBM Plex Sans"/>
                <a:ea typeface="IBM Plex Sans"/>
                <a:cs typeface="IBM Plex Sans"/>
                <a:sym typeface="IBM Plex Sans"/>
              </a:rPr>
              <a:t>Students, Teachers, and Staff</a:t>
            </a:r>
            <a:endParaRPr sz="1200" b="1" dirty="0">
              <a:solidFill>
                <a:schemeClr val="dk1"/>
              </a:solidFill>
              <a:latin typeface="IBM Plex Sans"/>
              <a:ea typeface="IBM Plex Sans"/>
              <a:cs typeface="IBM Plex Sans"/>
              <a:sym typeface="IBM Plex Sans"/>
            </a:endParaRPr>
          </a:p>
        </p:txBody>
      </p:sp>
      <p:sp>
        <p:nvSpPr>
          <p:cNvPr id="288" name="Google Shape;288;p25"/>
          <p:cNvSpPr/>
          <p:nvPr/>
        </p:nvSpPr>
        <p:spPr>
          <a:xfrm>
            <a:off x="6211948" y="1904963"/>
            <a:ext cx="198600" cy="1983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25"/>
          <p:cNvSpPr txBox="1"/>
          <p:nvPr/>
        </p:nvSpPr>
        <p:spPr>
          <a:xfrm>
            <a:off x="6410548" y="2565869"/>
            <a:ext cx="2252100" cy="619973"/>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b="1" dirty="0">
                <a:solidFill>
                  <a:schemeClr val="dk1"/>
                </a:solidFill>
                <a:latin typeface="IBM Plex Sans"/>
                <a:ea typeface="IBM Plex Sans"/>
                <a:cs typeface="IBM Plex Sans"/>
                <a:sym typeface="IBM Plex Sans"/>
              </a:rPr>
              <a:t>Building and Program Adminstrators</a:t>
            </a:r>
            <a:endParaRPr sz="1200" b="1" dirty="0">
              <a:solidFill>
                <a:schemeClr val="dk1"/>
              </a:solidFill>
              <a:latin typeface="IBM Plex Sans"/>
              <a:ea typeface="IBM Plex Sans"/>
              <a:cs typeface="IBM Plex Sans"/>
              <a:sym typeface="IBM Plex Sans"/>
            </a:endParaRPr>
          </a:p>
        </p:txBody>
      </p:sp>
      <p:cxnSp>
        <p:nvCxnSpPr>
          <p:cNvPr id="291" name="Google Shape;291;p25"/>
          <p:cNvCxnSpPr>
            <a:cxnSpLocks/>
          </p:cNvCxnSpPr>
          <p:nvPr/>
        </p:nvCxnSpPr>
        <p:spPr>
          <a:xfrm rot="10800000">
            <a:off x="4758623" y="2839137"/>
            <a:ext cx="1574400" cy="0"/>
          </a:xfrm>
          <a:prstGeom prst="straightConnector1">
            <a:avLst/>
          </a:prstGeom>
          <a:noFill/>
          <a:ln w="9525" cap="flat" cmpd="sng">
            <a:solidFill>
              <a:srgbClr val="C2C2C2"/>
            </a:solidFill>
            <a:prstDash val="solid"/>
            <a:round/>
            <a:headEnd type="none" w="sm" len="sm"/>
            <a:tailEnd type="none" w="sm" len="sm"/>
          </a:ln>
        </p:spPr>
      </p:cxnSp>
      <p:sp>
        <p:nvSpPr>
          <p:cNvPr id="292" name="Google Shape;292;p25"/>
          <p:cNvSpPr/>
          <p:nvPr/>
        </p:nvSpPr>
        <p:spPr>
          <a:xfrm>
            <a:off x="6210623" y="2733838"/>
            <a:ext cx="198600" cy="1983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94" name="Google Shape;294;p25"/>
          <p:cNvCxnSpPr>
            <a:cxnSpLocks/>
          </p:cNvCxnSpPr>
          <p:nvPr/>
        </p:nvCxnSpPr>
        <p:spPr>
          <a:xfrm>
            <a:off x="4471883" y="3651578"/>
            <a:ext cx="1862592" cy="0"/>
          </a:xfrm>
          <a:prstGeom prst="straightConnector1">
            <a:avLst/>
          </a:prstGeom>
          <a:noFill/>
          <a:ln w="9525" cap="flat" cmpd="sng">
            <a:solidFill>
              <a:srgbClr val="C2C2C2"/>
            </a:solidFill>
            <a:prstDash val="solid"/>
            <a:round/>
            <a:headEnd type="none" w="sm" len="sm"/>
            <a:tailEnd type="none" w="sm" len="sm"/>
          </a:ln>
        </p:spPr>
      </p:cxnSp>
      <p:sp>
        <p:nvSpPr>
          <p:cNvPr id="295" name="Google Shape;295;p25"/>
          <p:cNvSpPr txBox="1"/>
          <p:nvPr/>
        </p:nvSpPr>
        <p:spPr>
          <a:xfrm>
            <a:off x="6411875" y="3394744"/>
            <a:ext cx="2252100" cy="47987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b="1" dirty="0">
                <a:solidFill>
                  <a:schemeClr val="dk1"/>
                </a:solidFill>
                <a:latin typeface="IBM Plex Sans"/>
                <a:ea typeface="IBM Plex Sans"/>
                <a:cs typeface="IBM Plex Sans"/>
                <a:sym typeface="IBM Plex Sans"/>
              </a:rPr>
              <a:t>Superintendents and Business Administrators</a:t>
            </a:r>
            <a:endParaRPr sz="1200" b="1" dirty="0">
              <a:solidFill>
                <a:schemeClr val="dk1"/>
              </a:solidFill>
              <a:latin typeface="IBM Plex Sans"/>
              <a:ea typeface="IBM Plex Sans"/>
              <a:cs typeface="IBM Plex Sans"/>
              <a:sym typeface="IBM Plex Sans"/>
            </a:endParaRPr>
          </a:p>
          <a:p>
            <a:pPr marL="0" lvl="0" indent="0" algn="l" rtl="0">
              <a:spcBef>
                <a:spcPts val="0"/>
              </a:spcBef>
              <a:spcAft>
                <a:spcPts val="1600"/>
              </a:spcAft>
              <a:buNone/>
            </a:pPr>
            <a:r>
              <a:rPr lang="en" sz="800" dirty="0">
                <a:solidFill>
                  <a:schemeClr val="dk1"/>
                </a:solidFill>
                <a:latin typeface="IBM Plex Sans Light"/>
                <a:ea typeface="IBM Plex Sans Light"/>
                <a:cs typeface="IBM Plex Sans Light"/>
                <a:sym typeface="IBM Plex Sans Light"/>
              </a:rPr>
              <a:t>.</a:t>
            </a:r>
            <a:endParaRPr sz="800" dirty="0">
              <a:solidFill>
                <a:schemeClr val="dk1"/>
              </a:solidFill>
              <a:latin typeface="IBM Plex Sans Light"/>
              <a:ea typeface="IBM Plex Sans Light"/>
              <a:cs typeface="IBM Plex Sans Light"/>
              <a:sym typeface="IBM Plex Sans Light"/>
            </a:endParaRPr>
          </a:p>
        </p:txBody>
      </p:sp>
      <p:sp>
        <p:nvSpPr>
          <p:cNvPr id="296" name="Google Shape;296;p25"/>
          <p:cNvSpPr/>
          <p:nvPr/>
        </p:nvSpPr>
        <p:spPr>
          <a:xfrm>
            <a:off x="6211948" y="3551634"/>
            <a:ext cx="198600" cy="1983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8" name="Google Shape;298;p25"/>
          <p:cNvGrpSpPr/>
          <p:nvPr/>
        </p:nvGrpSpPr>
        <p:grpSpPr>
          <a:xfrm flipV="1">
            <a:off x="2556315" y="1171498"/>
            <a:ext cx="3128709" cy="2894770"/>
            <a:chOff x="2991269" y="1153325"/>
            <a:chExt cx="3514811" cy="3252003"/>
          </a:xfrm>
        </p:grpSpPr>
        <p:sp>
          <p:nvSpPr>
            <p:cNvPr id="299" name="Google Shape;299;p25"/>
            <p:cNvSpPr/>
            <p:nvPr/>
          </p:nvSpPr>
          <p:spPr>
            <a:xfrm>
              <a:off x="3477586" y="2585458"/>
              <a:ext cx="2541910" cy="950456"/>
            </a:xfrm>
            <a:custGeom>
              <a:avLst/>
              <a:gdLst/>
              <a:ahLst/>
              <a:cxnLst/>
              <a:rect l="l" t="t" r="r" b="b"/>
              <a:pathLst>
                <a:path w="126826" h="43529" extrusionOk="0">
                  <a:moveTo>
                    <a:pt x="0" y="20002"/>
                  </a:moveTo>
                  <a:lnTo>
                    <a:pt x="63389" y="43529"/>
                  </a:lnTo>
                  <a:lnTo>
                    <a:pt x="126826" y="19907"/>
                  </a:lnTo>
                  <a:lnTo>
                    <a:pt x="63580" y="0"/>
                  </a:lnTo>
                  <a:close/>
                </a:path>
              </a:pathLst>
            </a:custGeom>
            <a:solidFill>
              <a:schemeClr val="lt2"/>
            </a:solidFill>
            <a:ln>
              <a:noFill/>
            </a:ln>
          </p:spPr>
        </p:sp>
        <p:sp>
          <p:nvSpPr>
            <p:cNvPr id="300" name="Google Shape;300;p25"/>
            <p:cNvSpPr/>
            <p:nvPr/>
          </p:nvSpPr>
          <p:spPr>
            <a:xfrm>
              <a:off x="2991269"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2"/>
            </a:solidFill>
            <a:ln>
              <a:noFill/>
            </a:ln>
          </p:spPr>
        </p:sp>
        <p:sp>
          <p:nvSpPr>
            <p:cNvPr id="301" name="Google Shape;301;p25"/>
            <p:cNvSpPr/>
            <p:nvPr/>
          </p:nvSpPr>
          <p:spPr>
            <a:xfrm flipH="1">
              <a:off x="4747852"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1"/>
            </a:solidFill>
            <a:ln>
              <a:noFill/>
            </a:ln>
          </p:spPr>
        </p:sp>
        <p:sp>
          <p:nvSpPr>
            <p:cNvPr id="302" name="Google Shape;302;p25"/>
            <p:cNvSpPr/>
            <p:nvPr/>
          </p:nvSpPr>
          <p:spPr>
            <a:xfrm>
              <a:off x="3969199" y="2001324"/>
              <a:ext cx="1565850" cy="585863"/>
            </a:xfrm>
            <a:custGeom>
              <a:avLst/>
              <a:gdLst/>
              <a:ahLst/>
              <a:cxnLst/>
              <a:rect l="l" t="t" r="r" b="b"/>
              <a:pathLst>
                <a:path w="24053" h="8150" extrusionOk="0">
                  <a:moveTo>
                    <a:pt x="0" y="3827"/>
                  </a:moveTo>
                  <a:lnTo>
                    <a:pt x="11976" y="8150"/>
                  </a:lnTo>
                  <a:lnTo>
                    <a:pt x="24053" y="3827"/>
                  </a:lnTo>
                  <a:lnTo>
                    <a:pt x="12126" y="0"/>
                  </a:lnTo>
                  <a:close/>
                </a:path>
              </a:pathLst>
            </a:custGeom>
            <a:solidFill>
              <a:schemeClr val="lt2"/>
            </a:solidFill>
            <a:ln>
              <a:noFill/>
            </a:ln>
          </p:spPr>
        </p:sp>
        <p:sp>
          <p:nvSpPr>
            <p:cNvPr id="303" name="Google Shape;303;p25"/>
            <p:cNvSpPr/>
            <p:nvPr/>
          </p:nvSpPr>
          <p:spPr>
            <a:xfrm>
              <a:off x="356325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2"/>
            </a:solidFill>
            <a:ln>
              <a:noFill/>
            </a:ln>
          </p:spPr>
        </p:sp>
        <p:sp>
          <p:nvSpPr>
            <p:cNvPr id="304" name="Google Shape;304;p25"/>
            <p:cNvSpPr/>
            <p:nvPr/>
          </p:nvSpPr>
          <p:spPr>
            <a:xfrm flipH="1">
              <a:off x="474936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1"/>
            </a:solidFill>
            <a:ln>
              <a:noFill/>
            </a:ln>
          </p:spPr>
        </p:sp>
        <p:sp>
          <p:nvSpPr>
            <p:cNvPr id="305" name="Google Shape;305;p25"/>
            <p:cNvSpPr/>
            <p:nvPr/>
          </p:nvSpPr>
          <p:spPr>
            <a:xfrm>
              <a:off x="4059061"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2"/>
            </a:solidFill>
            <a:ln>
              <a:noFill/>
            </a:ln>
          </p:spPr>
        </p:sp>
        <p:sp>
          <p:nvSpPr>
            <p:cNvPr id="306" name="Google Shape;306;p25"/>
            <p:cNvSpPr/>
            <p:nvPr/>
          </p:nvSpPr>
          <p:spPr>
            <a:xfrm flipH="1">
              <a:off x="4749350"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1"/>
            </a:solidFill>
            <a:ln>
              <a:noFill/>
            </a:ln>
          </p:spPr>
        </p:sp>
      </p:grpSp>
      <p:sp>
        <p:nvSpPr>
          <p:cNvPr id="26" name="Google Shape;295;p25">
            <a:extLst>
              <a:ext uri="{FF2B5EF4-FFF2-40B4-BE49-F238E27FC236}">
                <a16:creationId xmlns:a16="http://schemas.microsoft.com/office/drawing/2014/main" id="{0C5996CF-C374-4371-AE6E-8D9F228E13ED}"/>
              </a:ext>
            </a:extLst>
          </p:cNvPr>
          <p:cNvSpPr txBox="1"/>
          <p:nvPr/>
        </p:nvSpPr>
        <p:spPr>
          <a:xfrm>
            <a:off x="3197215" y="4066268"/>
            <a:ext cx="1862592" cy="595058"/>
          </a:xfrm>
          <a:prstGeom prst="rect">
            <a:avLst/>
          </a:prstGeom>
          <a:noFill/>
          <a:ln>
            <a:noFill/>
          </a:ln>
        </p:spPr>
        <p:txBody>
          <a:bodyPr spcFirstLastPara="1" wrap="square" lIns="91425" tIns="91425" rIns="91425" bIns="91425" anchor="t" anchorCtr="0">
            <a:noAutofit/>
          </a:bodyPr>
          <a:lstStyle/>
          <a:p>
            <a:pPr lvl="1" algn="ctr"/>
            <a:r>
              <a:rPr lang="en-US" sz="1800" b="1" dirty="0">
                <a:solidFill>
                  <a:schemeClr val="dk1"/>
                </a:solidFill>
                <a:latin typeface="IBM Plex Sans"/>
                <a:ea typeface="IBM Plex Sans"/>
                <a:cs typeface="IBM Plex Sans"/>
                <a:sym typeface="IBM Plex Sans"/>
              </a:rPr>
              <a:t>SCHOOL BOARD</a:t>
            </a:r>
            <a:endParaRPr sz="1800" b="1" dirty="0">
              <a:solidFill>
                <a:schemeClr val="dk1"/>
              </a:solidFill>
              <a:latin typeface="IBM Plex Sans"/>
              <a:ea typeface="IBM Plex Sans"/>
              <a:cs typeface="IBM Plex Sans"/>
              <a:sym typeface="IBM Plex Sans"/>
            </a:endParaRPr>
          </a:p>
        </p:txBody>
      </p:sp>
      <p:sp>
        <p:nvSpPr>
          <p:cNvPr id="28" name="Google Shape;296;p25">
            <a:extLst>
              <a:ext uri="{FF2B5EF4-FFF2-40B4-BE49-F238E27FC236}">
                <a16:creationId xmlns:a16="http://schemas.microsoft.com/office/drawing/2014/main" id="{F2100FD5-5983-4C6F-8027-84AC5BDE9A1D}"/>
              </a:ext>
            </a:extLst>
          </p:cNvPr>
          <p:cNvSpPr/>
          <p:nvPr/>
        </p:nvSpPr>
        <p:spPr>
          <a:xfrm>
            <a:off x="3345698" y="4316597"/>
            <a:ext cx="198600" cy="1983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5" name="Picture 24">
            <a:extLst>
              <a:ext uri="{FF2B5EF4-FFF2-40B4-BE49-F238E27FC236}">
                <a16:creationId xmlns:a16="http://schemas.microsoft.com/office/drawing/2014/main" id="{1E562F42-B59C-4193-8683-1F5D52B25F1D}"/>
              </a:ext>
            </a:extLst>
          </p:cNvPr>
          <p:cNvPicPr>
            <a:picLocks noChangeAspect="1"/>
          </p:cNvPicPr>
          <p:nvPr/>
        </p:nvPicPr>
        <p:blipFill>
          <a:blip r:embed="rId3"/>
          <a:stretch>
            <a:fillRect/>
          </a:stretch>
        </p:blipFill>
        <p:spPr>
          <a:xfrm>
            <a:off x="248144" y="414524"/>
            <a:ext cx="900936" cy="386402"/>
          </a:xfrm>
          <a:prstGeom prst="rect">
            <a:avLst/>
          </a:prstGeom>
        </p:spPr>
      </p:pic>
    </p:spTree>
    <p:extLst>
      <p:ext uri="{BB962C8B-B14F-4D97-AF65-F5344CB8AC3E}">
        <p14:creationId xmlns:p14="http://schemas.microsoft.com/office/powerpoint/2010/main" val="393587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20"/>
          <p:cNvSpPr txBox="1">
            <a:spLocks noGrp="1"/>
          </p:cNvSpPr>
          <p:nvPr>
            <p:ph type="title"/>
          </p:nvPr>
        </p:nvSpPr>
        <p:spPr>
          <a:xfrm>
            <a:off x="3660863" y="1046172"/>
            <a:ext cx="5198657" cy="3397279"/>
          </a:xfrm>
          <a:prstGeom prst="rect">
            <a:avLst/>
          </a:prstGeom>
        </p:spPr>
        <p:txBody>
          <a:bodyPr spcFirstLastPara="1" wrap="square" lIns="0" tIns="0" rIns="0" bIns="0" anchor="t" anchorCtr="0">
            <a:noAutofit/>
          </a:bodyPr>
          <a:lstStyle/>
          <a:p>
            <a:pPr lvl="0" algn="ctr"/>
            <a:r>
              <a:rPr lang="en-US" sz="2000" dirty="0"/>
              <a:t>A school board’s authority is derived from shared action. </a:t>
            </a:r>
            <a:br>
              <a:rPr lang="en-US" sz="2000" dirty="0"/>
            </a:br>
            <a:br>
              <a:rPr lang="en-US" sz="2000" dirty="0"/>
            </a:br>
            <a:r>
              <a:rPr lang="en-US" sz="2000" dirty="0"/>
              <a:t>The more that authority is used in unity, the more powerful it is.</a:t>
            </a:r>
            <a:br>
              <a:rPr lang="en-US" sz="2000" dirty="0"/>
            </a:br>
            <a:r>
              <a:rPr lang="en-US" sz="2000" dirty="0"/>
              <a:t> </a:t>
            </a:r>
            <a:br>
              <a:rPr lang="en-US" sz="2000" dirty="0"/>
            </a:br>
            <a:r>
              <a:rPr lang="en-US" sz="2400" u="sng" cap="small" dirty="0">
                <a:solidFill>
                  <a:srgbClr val="0070C0"/>
                </a:solidFill>
              </a:rPr>
              <a:t>Unity should always be the goal.</a:t>
            </a:r>
            <a:br>
              <a:rPr lang="en-US" sz="2000" dirty="0"/>
            </a:br>
            <a:br>
              <a:rPr lang="en-US" sz="2000" dirty="0"/>
            </a:br>
            <a:r>
              <a:rPr lang="en-US" sz="2000" dirty="0"/>
              <a:t>The strength of the board to lift and support from the bottom only comes from standing firmly together.</a:t>
            </a:r>
            <a:endParaRPr dirty="0"/>
          </a:p>
        </p:txBody>
      </p:sp>
      <p:sp>
        <p:nvSpPr>
          <p:cNvPr id="249" name="Google Shape;249;p20"/>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
              <a:t>7</a:t>
            </a:fld>
            <a:endParaRPr/>
          </a:p>
        </p:txBody>
      </p:sp>
      <p:pic>
        <p:nvPicPr>
          <p:cNvPr id="5" name="Picture 4">
            <a:extLst>
              <a:ext uri="{FF2B5EF4-FFF2-40B4-BE49-F238E27FC236}">
                <a16:creationId xmlns:a16="http://schemas.microsoft.com/office/drawing/2014/main" id="{2F812EA1-D8AB-4F6F-A915-ECCC784469E0}"/>
              </a:ext>
            </a:extLst>
          </p:cNvPr>
          <p:cNvPicPr>
            <a:picLocks noChangeAspect="1"/>
          </p:cNvPicPr>
          <p:nvPr/>
        </p:nvPicPr>
        <p:blipFill>
          <a:blip r:embed="rId3"/>
          <a:stretch>
            <a:fillRect/>
          </a:stretch>
        </p:blipFill>
        <p:spPr>
          <a:xfrm>
            <a:off x="248144" y="414524"/>
            <a:ext cx="900936" cy="386402"/>
          </a:xfrm>
          <a:prstGeom prst="rect">
            <a:avLst/>
          </a:prstGeom>
        </p:spPr>
      </p:pic>
      <p:grpSp>
        <p:nvGrpSpPr>
          <p:cNvPr id="6" name="Google Shape;298;p25">
            <a:extLst>
              <a:ext uri="{FF2B5EF4-FFF2-40B4-BE49-F238E27FC236}">
                <a16:creationId xmlns:a16="http://schemas.microsoft.com/office/drawing/2014/main" id="{DABE1360-67BC-48C6-AB4F-003068EF10F0}"/>
              </a:ext>
            </a:extLst>
          </p:cNvPr>
          <p:cNvGrpSpPr/>
          <p:nvPr/>
        </p:nvGrpSpPr>
        <p:grpSpPr>
          <a:xfrm flipV="1">
            <a:off x="2442849" y="288368"/>
            <a:ext cx="1107959" cy="1025115"/>
            <a:chOff x="2991269" y="1153325"/>
            <a:chExt cx="3514811" cy="3252003"/>
          </a:xfrm>
        </p:grpSpPr>
        <p:sp>
          <p:nvSpPr>
            <p:cNvPr id="7" name="Google Shape;299;p25">
              <a:extLst>
                <a:ext uri="{FF2B5EF4-FFF2-40B4-BE49-F238E27FC236}">
                  <a16:creationId xmlns:a16="http://schemas.microsoft.com/office/drawing/2014/main" id="{91E67044-24B8-4BF6-A636-035FB7F79E06}"/>
                </a:ext>
              </a:extLst>
            </p:cNvPr>
            <p:cNvSpPr/>
            <p:nvPr/>
          </p:nvSpPr>
          <p:spPr>
            <a:xfrm>
              <a:off x="3477586" y="2585458"/>
              <a:ext cx="2541910" cy="950456"/>
            </a:xfrm>
            <a:custGeom>
              <a:avLst/>
              <a:gdLst/>
              <a:ahLst/>
              <a:cxnLst/>
              <a:rect l="l" t="t" r="r" b="b"/>
              <a:pathLst>
                <a:path w="126826" h="43529" extrusionOk="0">
                  <a:moveTo>
                    <a:pt x="0" y="20002"/>
                  </a:moveTo>
                  <a:lnTo>
                    <a:pt x="63389" y="43529"/>
                  </a:lnTo>
                  <a:lnTo>
                    <a:pt x="126826" y="19907"/>
                  </a:lnTo>
                  <a:lnTo>
                    <a:pt x="63580" y="0"/>
                  </a:lnTo>
                  <a:close/>
                </a:path>
              </a:pathLst>
            </a:custGeom>
            <a:solidFill>
              <a:schemeClr val="lt2"/>
            </a:solidFill>
            <a:ln>
              <a:noFill/>
            </a:ln>
          </p:spPr>
        </p:sp>
        <p:sp>
          <p:nvSpPr>
            <p:cNvPr id="8" name="Google Shape;300;p25">
              <a:extLst>
                <a:ext uri="{FF2B5EF4-FFF2-40B4-BE49-F238E27FC236}">
                  <a16:creationId xmlns:a16="http://schemas.microsoft.com/office/drawing/2014/main" id="{D26E5D67-8B03-4212-A737-039E30550779}"/>
                </a:ext>
              </a:extLst>
            </p:cNvPr>
            <p:cNvSpPr/>
            <p:nvPr/>
          </p:nvSpPr>
          <p:spPr>
            <a:xfrm>
              <a:off x="2991269"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2"/>
            </a:solidFill>
            <a:ln>
              <a:noFill/>
            </a:ln>
          </p:spPr>
        </p:sp>
        <p:sp>
          <p:nvSpPr>
            <p:cNvPr id="9" name="Google Shape;301;p25">
              <a:extLst>
                <a:ext uri="{FF2B5EF4-FFF2-40B4-BE49-F238E27FC236}">
                  <a16:creationId xmlns:a16="http://schemas.microsoft.com/office/drawing/2014/main" id="{65C230CF-D13B-4066-B382-F5067D87624F}"/>
                </a:ext>
              </a:extLst>
            </p:cNvPr>
            <p:cNvSpPr/>
            <p:nvPr/>
          </p:nvSpPr>
          <p:spPr>
            <a:xfrm flipH="1">
              <a:off x="4747852"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1"/>
            </a:solidFill>
            <a:ln>
              <a:noFill/>
            </a:ln>
          </p:spPr>
        </p:sp>
        <p:sp>
          <p:nvSpPr>
            <p:cNvPr id="10" name="Google Shape;302;p25">
              <a:extLst>
                <a:ext uri="{FF2B5EF4-FFF2-40B4-BE49-F238E27FC236}">
                  <a16:creationId xmlns:a16="http://schemas.microsoft.com/office/drawing/2014/main" id="{CFCE00B4-A723-46A8-B408-82377610761D}"/>
                </a:ext>
              </a:extLst>
            </p:cNvPr>
            <p:cNvSpPr/>
            <p:nvPr/>
          </p:nvSpPr>
          <p:spPr>
            <a:xfrm>
              <a:off x="3969199" y="2001324"/>
              <a:ext cx="1565850" cy="585863"/>
            </a:xfrm>
            <a:custGeom>
              <a:avLst/>
              <a:gdLst/>
              <a:ahLst/>
              <a:cxnLst/>
              <a:rect l="l" t="t" r="r" b="b"/>
              <a:pathLst>
                <a:path w="24053" h="8150" extrusionOk="0">
                  <a:moveTo>
                    <a:pt x="0" y="3827"/>
                  </a:moveTo>
                  <a:lnTo>
                    <a:pt x="11976" y="8150"/>
                  </a:lnTo>
                  <a:lnTo>
                    <a:pt x="24053" y="3827"/>
                  </a:lnTo>
                  <a:lnTo>
                    <a:pt x="12126" y="0"/>
                  </a:lnTo>
                  <a:close/>
                </a:path>
              </a:pathLst>
            </a:custGeom>
            <a:solidFill>
              <a:schemeClr val="lt2"/>
            </a:solidFill>
            <a:ln>
              <a:noFill/>
            </a:ln>
          </p:spPr>
        </p:sp>
        <p:sp>
          <p:nvSpPr>
            <p:cNvPr id="11" name="Google Shape;303;p25">
              <a:extLst>
                <a:ext uri="{FF2B5EF4-FFF2-40B4-BE49-F238E27FC236}">
                  <a16:creationId xmlns:a16="http://schemas.microsoft.com/office/drawing/2014/main" id="{CDA7A712-1A86-4A2C-8345-DD8FFAF74DD7}"/>
                </a:ext>
              </a:extLst>
            </p:cNvPr>
            <p:cNvSpPr/>
            <p:nvPr/>
          </p:nvSpPr>
          <p:spPr>
            <a:xfrm>
              <a:off x="356325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2"/>
            </a:solidFill>
            <a:ln>
              <a:noFill/>
            </a:ln>
          </p:spPr>
        </p:sp>
        <p:sp>
          <p:nvSpPr>
            <p:cNvPr id="12" name="Google Shape;304;p25">
              <a:extLst>
                <a:ext uri="{FF2B5EF4-FFF2-40B4-BE49-F238E27FC236}">
                  <a16:creationId xmlns:a16="http://schemas.microsoft.com/office/drawing/2014/main" id="{77899323-63C3-46DE-8A92-75CEA877076D}"/>
                </a:ext>
              </a:extLst>
            </p:cNvPr>
            <p:cNvSpPr/>
            <p:nvPr/>
          </p:nvSpPr>
          <p:spPr>
            <a:xfrm flipH="1">
              <a:off x="474936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1"/>
            </a:solidFill>
            <a:ln>
              <a:noFill/>
            </a:ln>
          </p:spPr>
        </p:sp>
        <p:sp>
          <p:nvSpPr>
            <p:cNvPr id="13" name="Google Shape;305;p25">
              <a:extLst>
                <a:ext uri="{FF2B5EF4-FFF2-40B4-BE49-F238E27FC236}">
                  <a16:creationId xmlns:a16="http://schemas.microsoft.com/office/drawing/2014/main" id="{0F670922-87CD-40ED-92F2-C4CC511F7F26}"/>
                </a:ext>
              </a:extLst>
            </p:cNvPr>
            <p:cNvSpPr/>
            <p:nvPr/>
          </p:nvSpPr>
          <p:spPr>
            <a:xfrm>
              <a:off x="4059061"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2"/>
            </a:solidFill>
            <a:ln>
              <a:noFill/>
            </a:ln>
          </p:spPr>
        </p:sp>
        <p:sp>
          <p:nvSpPr>
            <p:cNvPr id="14" name="Google Shape;306;p25">
              <a:extLst>
                <a:ext uri="{FF2B5EF4-FFF2-40B4-BE49-F238E27FC236}">
                  <a16:creationId xmlns:a16="http://schemas.microsoft.com/office/drawing/2014/main" id="{EF2F4C93-22B6-475C-A615-F97FB2147BA7}"/>
                </a:ext>
              </a:extLst>
            </p:cNvPr>
            <p:cNvSpPr/>
            <p:nvPr/>
          </p:nvSpPr>
          <p:spPr>
            <a:xfrm flipH="1">
              <a:off x="4749350"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1"/>
            </a:solidFill>
            <a:ln>
              <a:noFill/>
            </a:ln>
          </p:spPr>
        </p:sp>
      </p:grpSp>
    </p:spTree>
    <p:extLst>
      <p:ext uri="{BB962C8B-B14F-4D97-AF65-F5344CB8AC3E}">
        <p14:creationId xmlns:p14="http://schemas.microsoft.com/office/powerpoint/2010/main" val="467691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97B7E-D63A-6840-9CF4-D9CB91A8BAFA}"/>
              </a:ext>
            </a:extLst>
          </p:cNvPr>
          <p:cNvSpPr>
            <a:spLocks noGrp="1"/>
          </p:cNvSpPr>
          <p:nvPr>
            <p:ph type="ctrTitle"/>
          </p:nvPr>
        </p:nvSpPr>
        <p:spPr>
          <a:xfrm>
            <a:off x="4310430" y="673101"/>
            <a:ext cx="3545840" cy="635700"/>
          </a:xfrm>
        </p:spPr>
        <p:txBody>
          <a:bodyPr/>
          <a:lstStyle/>
          <a:p>
            <a:r>
              <a:rPr lang="en-US" dirty="0"/>
              <a:t>School Board</a:t>
            </a:r>
          </a:p>
        </p:txBody>
      </p:sp>
      <p:sp>
        <p:nvSpPr>
          <p:cNvPr id="3" name="Subtitle 2">
            <a:extLst>
              <a:ext uri="{FF2B5EF4-FFF2-40B4-BE49-F238E27FC236}">
                <a16:creationId xmlns:a16="http://schemas.microsoft.com/office/drawing/2014/main" id="{75C3852D-5A13-C64F-90D1-680EDFF24DA1}"/>
              </a:ext>
            </a:extLst>
          </p:cNvPr>
          <p:cNvSpPr>
            <a:spLocks noGrp="1"/>
          </p:cNvSpPr>
          <p:nvPr>
            <p:ph type="subTitle" idx="1"/>
          </p:nvPr>
        </p:nvSpPr>
        <p:spPr>
          <a:xfrm>
            <a:off x="3274110" y="1591749"/>
            <a:ext cx="5455920" cy="1568011"/>
          </a:xfrm>
        </p:spPr>
        <p:txBody>
          <a:bodyPr/>
          <a:lstStyle/>
          <a:p>
            <a:r>
              <a:rPr lang="en-US" dirty="0"/>
              <a:t>Team consisting of:</a:t>
            </a:r>
          </a:p>
          <a:p>
            <a:r>
              <a:rPr lang="en-US" dirty="0"/>
              <a:t>     5 or 7 elected members of the public</a:t>
            </a:r>
          </a:p>
          <a:p>
            <a:r>
              <a:rPr lang="en-US" dirty="0"/>
              <a:t>     Superintendent </a:t>
            </a:r>
          </a:p>
          <a:p>
            <a:r>
              <a:rPr lang="en-US" dirty="0"/>
              <a:t>     Business Administrator</a:t>
            </a:r>
          </a:p>
        </p:txBody>
      </p:sp>
      <p:sp>
        <p:nvSpPr>
          <p:cNvPr id="4" name="Rectangle 3">
            <a:extLst>
              <a:ext uri="{FF2B5EF4-FFF2-40B4-BE49-F238E27FC236}">
                <a16:creationId xmlns:a16="http://schemas.microsoft.com/office/drawing/2014/main" id="{BF0709AB-9152-0645-8EEB-6C0612E5609F}"/>
              </a:ext>
            </a:extLst>
          </p:cNvPr>
          <p:cNvSpPr/>
          <p:nvPr/>
        </p:nvSpPr>
        <p:spPr>
          <a:xfrm>
            <a:off x="3952240" y="3442708"/>
            <a:ext cx="4632960" cy="1323439"/>
          </a:xfrm>
          <a:prstGeom prst="rect">
            <a:avLst/>
          </a:prstGeom>
        </p:spPr>
        <p:txBody>
          <a:bodyPr wrap="square">
            <a:spAutoFit/>
          </a:bodyPr>
          <a:lstStyle/>
          <a:p>
            <a:pPr algn="ctr"/>
            <a:r>
              <a:rPr lang="en-US" sz="2000" dirty="0">
                <a:solidFill>
                  <a:srgbClr val="FFC000"/>
                </a:solidFill>
              </a:rPr>
              <a:t>The relationship between the board, superintendent and the business administrator is obviously key to the health of the entire district.</a:t>
            </a:r>
          </a:p>
        </p:txBody>
      </p:sp>
      <p:grpSp>
        <p:nvGrpSpPr>
          <p:cNvPr id="5" name="Google Shape;298;p25">
            <a:extLst>
              <a:ext uri="{FF2B5EF4-FFF2-40B4-BE49-F238E27FC236}">
                <a16:creationId xmlns:a16="http://schemas.microsoft.com/office/drawing/2014/main" id="{DB39881C-F5DD-954E-A9DE-49833B5B6228}"/>
              </a:ext>
            </a:extLst>
          </p:cNvPr>
          <p:cNvGrpSpPr/>
          <p:nvPr/>
        </p:nvGrpSpPr>
        <p:grpSpPr>
          <a:xfrm flipV="1">
            <a:off x="2542590" y="322514"/>
            <a:ext cx="831261" cy="751841"/>
            <a:chOff x="2991269" y="1153325"/>
            <a:chExt cx="3514811" cy="3252003"/>
          </a:xfrm>
        </p:grpSpPr>
        <p:sp>
          <p:nvSpPr>
            <p:cNvPr id="6" name="Google Shape;299;p25">
              <a:extLst>
                <a:ext uri="{FF2B5EF4-FFF2-40B4-BE49-F238E27FC236}">
                  <a16:creationId xmlns:a16="http://schemas.microsoft.com/office/drawing/2014/main" id="{8508A1BC-CFF5-214E-BDAC-2B86E4DB11A8}"/>
                </a:ext>
              </a:extLst>
            </p:cNvPr>
            <p:cNvSpPr/>
            <p:nvPr/>
          </p:nvSpPr>
          <p:spPr>
            <a:xfrm>
              <a:off x="3477586" y="2585458"/>
              <a:ext cx="2541910" cy="950456"/>
            </a:xfrm>
            <a:custGeom>
              <a:avLst/>
              <a:gdLst/>
              <a:ahLst/>
              <a:cxnLst/>
              <a:rect l="l" t="t" r="r" b="b"/>
              <a:pathLst>
                <a:path w="126826" h="43529" extrusionOk="0">
                  <a:moveTo>
                    <a:pt x="0" y="20002"/>
                  </a:moveTo>
                  <a:lnTo>
                    <a:pt x="63389" y="43529"/>
                  </a:lnTo>
                  <a:lnTo>
                    <a:pt x="126826" y="19907"/>
                  </a:lnTo>
                  <a:lnTo>
                    <a:pt x="63580" y="0"/>
                  </a:lnTo>
                  <a:close/>
                </a:path>
              </a:pathLst>
            </a:custGeom>
            <a:solidFill>
              <a:schemeClr val="lt2"/>
            </a:solidFill>
            <a:ln>
              <a:noFill/>
            </a:ln>
          </p:spPr>
        </p:sp>
        <p:sp>
          <p:nvSpPr>
            <p:cNvPr id="7" name="Google Shape;300;p25">
              <a:extLst>
                <a:ext uri="{FF2B5EF4-FFF2-40B4-BE49-F238E27FC236}">
                  <a16:creationId xmlns:a16="http://schemas.microsoft.com/office/drawing/2014/main" id="{1F98B1E0-0D07-4641-A911-BE51FA57D636}"/>
                </a:ext>
              </a:extLst>
            </p:cNvPr>
            <p:cNvSpPr/>
            <p:nvPr/>
          </p:nvSpPr>
          <p:spPr>
            <a:xfrm>
              <a:off x="2991269"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2"/>
            </a:solidFill>
            <a:ln>
              <a:noFill/>
            </a:ln>
          </p:spPr>
        </p:sp>
        <p:sp>
          <p:nvSpPr>
            <p:cNvPr id="8" name="Google Shape;301;p25">
              <a:extLst>
                <a:ext uri="{FF2B5EF4-FFF2-40B4-BE49-F238E27FC236}">
                  <a16:creationId xmlns:a16="http://schemas.microsoft.com/office/drawing/2014/main" id="{C9C7B223-AC59-7F4F-BD9C-D621A4A0AC99}"/>
                </a:ext>
              </a:extLst>
            </p:cNvPr>
            <p:cNvSpPr/>
            <p:nvPr/>
          </p:nvSpPr>
          <p:spPr>
            <a:xfrm flipH="1">
              <a:off x="4747852"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1"/>
            </a:solidFill>
            <a:ln>
              <a:noFill/>
            </a:ln>
          </p:spPr>
        </p:sp>
        <p:sp>
          <p:nvSpPr>
            <p:cNvPr id="9" name="Google Shape;302;p25">
              <a:extLst>
                <a:ext uri="{FF2B5EF4-FFF2-40B4-BE49-F238E27FC236}">
                  <a16:creationId xmlns:a16="http://schemas.microsoft.com/office/drawing/2014/main" id="{FAB1B2F2-982C-214E-B54F-7251BC8006A2}"/>
                </a:ext>
              </a:extLst>
            </p:cNvPr>
            <p:cNvSpPr/>
            <p:nvPr/>
          </p:nvSpPr>
          <p:spPr>
            <a:xfrm>
              <a:off x="3969199" y="2001324"/>
              <a:ext cx="1565850" cy="585863"/>
            </a:xfrm>
            <a:custGeom>
              <a:avLst/>
              <a:gdLst/>
              <a:ahLst/>
              <a:cxnLst/>
              <a:rect l="l" t="t" r="r" b="b"/>
              <a:pathLst>
                <a:path w="24053" h="8150" extrusionOk="0">
                  <a:moveTo>
                    <a:pt x="0" y="3827"/>
                  </a:moveTo>
                  <a:lnTo>
                    <a:pt x="11976" y="8150"/>
                  </a:lnTo>
                  <a:lnTo>
                    <a:pt x="24053" y="3827"/>
                  </a:lnTo>
                  <a:lnTo>
                    <a:pt x="12126" y="0"/>
                  </a:lnTo>
                  <a:close/>
                </a:path>
              </a:pathLst>
            </a:custGeom>
            <a:solidFill>
              <a:schemeClr val="lt2"/>
            </a:solidFill>
            <a:ln>
              <a:noFill/>
            </a:ln>
          </p:spPr>
        </p:sp>
        <p:sp>
          <p:nvSpPr>
            <p:cNvPr id="10" name="Google Shape;303;p25">
              <a:extLst>
                <a:ext uri="{FF2B5EF4-FFF2-40B4-BE49-F238E27FC236}">
                  <a16:creationId xmlns:a16="http://schemas.microsoft.com/office/drawing/2014/main" id="{2EA54760-A84C-EB49-9666-5C8E31C0C66E}"/>
                </a:ext>
              </a:extLst>
            </p:cNvPr>
            <p:cNvSpPr/>
            <p:nvPr/>
          </p:nvSpPr>
          <p:spPr>
            <a:xfrm>
              <a:off x="356325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2"/>
            </a:solidFill>
            <a:ln>
              <a:noFill/>
            </a:ln>
          </p:spPr>
        </p:sp>
        <p:sp>
          <p:nvSpPr>
            <p:cNvPr id="11" name="Google Shape;304;p25">
              <a:extLst>
                <a:ext uri="{FF2B5EF4-FFF2-40B4-BE49-F238E27FC236}">
                  <a16:creationId xmlns:a16="http://schemas.microsoft.com/office/drawing/2014/main" id="{6C0CFF66-B05E-9A4B-B98B-75E5ED9E76C0}"/>
                </a:ext>
              </a:extLst>
            </p:cNvPr>
            <p:cNvSpPr/>
            <p:nvPr/>
          </p:nvSpPr>
          <p:spPr>
            <a:xfrm flipH="1">
              <a:off x="474936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1"/>
            </a:solidFill>
            <a:ln>
              <a:noFill/>
            </a:ln>
          </p:spPr>
        </p:sp>
        <p:sp>
          <p:nvSpPr>
            <p:cNvPr id="12" name="Google Shape;305;p25">
              <a:extLst>
                <a:ext uri="{FF2B5EF4-FFF2-40B4-BE49-F238E27FC236}">
                  <a16:creationId xmlns:a16="http://schemas.microsoft.com/office/drawing/2014/main" id="{03F7687A-17C1-AD4F-B75E-3856B3D9D0AF}"/>
                </a:ext>
              </a:extLst>
            </p:cNvPr>
            <p:cNvSpPr/>
            <p:nvPr/>
          </p:nvSpPr>
          <p:spPr>
            <a:xfrm>
              <a:off x="4059061"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2"/>
            </a:solidFill>
            <a:ln>
              <a:noFill/>
            </a:ln>
          </p:spPr>
        </p:sp>
        <p:sp>
          <p:nvSpPr>
            <p:cNvPr id="13" name="Google Shape;306;p25">
              <a:extLst>
                <a:ext uri="{FF2B5EF4-FFF2-40B4-BE49-F238E27FC236}">
                  <a16:creationId xmlns:a16="http://schemas.microsoft.com/office/drawing/2014/main" id="{65F52A18-AE1D-1443-BF85-F72E1C3FA454}"/>
                </a:ext>
              </a:extLst>
            </p:cNvPr>
            <p:cNvSpPr/>
            <p:nvPr/>
          </p:nvSpPr>
          <p:spPr>
            <a:xfrm flipH="1">
              <a:off x="4749350"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1"/>
            </a:solidFill>
            <a:ln>
              <a:noFill/>
            </a:ln>
          </p:spPr>
        </p:sp>
      </p:grpSp>
      <p:pic>
        <p:nvPicPr>
          <p:cNvPr id="14" name="Picture 13">
            <a:extLst>
              <a:ext uri="{FF2B5EF4-FFF2-40B4-BE49-F238E27FC236}">
                <a16:creationId xmlns:a16="http://schemas.microsoft.com/office/drawing/2014/main" id="{640DEEAF-8420-0D48-9FEB-B9C59E9766AB}"/>
              </a:ext>
            </a:extLst>
          </p:cNvPr>
          <p:cNvPicPr>
            <a:picLocks noChangeAspect="1"/>
          </p:cNvPicPr>
          <p:nvPr/>
        </p:nvPicPr>
        <p:blipFill>
          <a:blip r:embed="rId2"/>
          <a:stretch>
            <a:fillRect/>
          </a:stretch>
        </p:blipFill>
        <p:spPr>
          <a:xfrm>
            <a:off x="386794" y="289339"/>
            <a:ext cx="900936" cy="386402"/>
          </a:xfrm>
          <a:prstGeom prst="rect">
            <a:avLst/>
          </a:prstGeom>
        </p:spPr>
      </p:pic>
    </p:spTree>
    <p:extLst>
      <p:ext uri="{BB962C8B-B14F-4D97-AF65-F5344CB8AC3E}">
        <p14:creationId xmlns:p14="http://schemas.microsoft.com/office/powerpoint/2010/main" val="1984682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9" name="Google Shape;249;p20"/>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
              <a:t>9</a:t>
            </a:fld>
            <a:endParaRPr/>
          </a:p>
        </p:txBody>
      </p:sp>
      <p:pic>
        <p:nvPicPr>
          <p:cNvPr id="5" name="Picture 4">
            <a:extLst>
              <a:ext uri="{FF2B5EF4-FFF2-40B4-BE49-F238E27FC236}">
                <a16:creationId xmlns:a16="http://schemas.microsoft.com/office/drawing/2014/main" id="{2F812EA1-D8AB-4F6F-A915-ECCC784469E0}"/>
              </a:ext>
            </a:extLst>
          </p:cNvPr>
          <p:cNvPicPr>
            <a:picLocks noChangeAspect="1"/>
          </p:cNvPicPr>
          <p:nvPr/>
        </p:nvPicPr>
        <p:blipFill>
          <a:blip r:embed="rId3"/>
          <a:stretch>
            <a:fillRect/>
          </a:stretch>
        </p:blipFill>
        <p:spPr>
          <a:xfrm>
            <a:off x="248144" y="414524"/>
            <a:ext cx="900936" cy="386402"/>
          </a:xfrm>
          <a:prstGeom prst="rect">
            <a:avLst/>
          </a:prstGeom>
        </p:spPr>
      </p:pic>
      <p:sp>
        <p:nvSpPr>
          <p:cNvPr id="3" name="Text Placeholder 2">
            <a:extLst>
              <a:ext uri="{FF2B5EF4-FFF2-40B4-BE49-F238E27FC236}">
                <a16:creationId xmlns:a16="http://schemas.microsoft.com/office/drawing/2014/main" id="{82681C6E-76A9-477E-9B38-2FC8EFC24E43}"/>
              </a:ext>
            </a:extLst>
          </p:cNvPr>
          <p:cNvSpPr>
            <a:spLocks noGrp="1"/>
          </p:cNvSpPr>
          <p:nvPr>
            <p:ph type="body" idx="1"/>
          </p:nvPr>
        </p:nvSpPr>
        <p:spPr>
          <a:xfrm>
            <a:off x="2751118" y="1579843"/>
            <a:ext cx="5753729" cy="1498637"/>
          </a:xfrm>
        </p:spPr>
        <p:txBody>
          <a:bodyPr/>
          <a:lstStyle/>
          <a:p>
            <a:pPr marL="76200" indent="0" algn="ctr">
              <a:buNone/>
            </a:pPr>
            <a:br>
              <a:rPr lang="en-US" sz="1600" dirty="0"/>
            </a:br>
            <a:endParaRPr lang="en-US" sz="1600" dirty="0"/>
          </a:p>
          <a:p>
            <a:pPr marL="76200" indent="0" algn="ctr">
              <a:buNone/>
            </a:pPr>
            <a:r>
              <a:rPr lang="en-US" i="1" dirty="0">
                <a:latin typeface="IBM Plex Sans" panose="020B0604020202020204" charset="0"/>
              </a:rPr>
              <a:t>What does unity of a board mean?  </a:t>
            </a:r>
          </a:p>
          <a:p>
            <a:pPr marL="76200" indent="0" algn="ctr">
              <a:buNone/>
            </a:pPr>
            <a:r>
              <a:rPr lang="en-US" i="1" dirty="0">
                <a:latin typeface="IBM Plex Sans" panose="020B0604020202020204" charset="0"/>
              </a:rPr>
              <a:t>Whose responsibility is it to unify a board?</a:t>
            </a:r>
            <a:br>
              <a:rPr lang="en-US" sz="1800" i="1" dirty="0">
                <a:latin typeface="IBM Plex Sans" panose="020B0604020202020204" charset="0"/>
              </a:rPr>
            </a:br>
            <a:endParaRPr lang="en-US" sz="1800" i="1" dirty="0">
              <a:latin typeface="IBM Plex Sans" panose="020B0604020202020204" charset="0"/>
            </a:endParaRPr>
          </a:p>
        </p:txBody>
      </p:sp>
      <p:grpSp>
        <p:nvGrpSpPr>
          <p:cNvPr id="6" name="Google Shape;298;p25">
            <a:extLst>
              <a:ext uri="{FF2B5EF4-FFF2-40B4-BE49-F238E27FC236}">
                <a16:creationId xmlns:a16="http://schemas.microsoft.com/office/drawing/2014/main" id="{BD65F4D6-8F86-4797-B033-569EAB7924E7}"/>
              </a:ext>
            </a:extLst>
          </p:cNvPr>
          <p:cNvGrpSpPr/>
          <p:nvPr/>
        </p:nvGrpSpPr>
        <p:grpSpPr>
          <a:xfrm flipV="1">
            <a:off x="2442849" y="288368"/>
            <a:ext cx="1107959" cy="1025115"/>
            <a:chOff x="2991269" y="1153325"/>
            <a:chExt cx="3514811" cy="3252003"/>
          </a:xfrm>
        </p:grpSpPr>
        <p:sp>
          <p:nvSpPr>
            <p:cNvPr id="7" name="Google Shape;299;p25">
              <a:extLst>
                <a:ext uri="{FF2B5EF4-FFF2-40B4-BE49-F238E27FC236}">
                  <a16:creationId xmlns:a16="http://schemas.microsoft.com/office/drawing/2014/main" id="{7A801080-9202-419A-8DCF-1196C00C4FD4}"/>
                </a:ext>
              </a:extLst>
            </p:cNvPr>
            <p:cNvSpPr/>
            <p:nvPr/>
          </p:nvSpPr>
          <p:spPr>
            <a:xfrm>
              <a:off x="3477586" y="2585458"/>
              <a:ext cx="2541910" cy="950456"/>
            </a:xfrm>
            <a:custGeom>
              <a:avLst/>
              <a:gdLst/>
              <a:ahLst/>
              <a:cxnLst/>
              <a:rect l="l" t="t" r="r" b="b"/>
              <a:pathLst>
                <a:path w="126826" h="43529" extrusionOk="0">
                  <a:moveTo>
                    <a:pt x="0" y="20002"/>
                  </a:moveTo>
                  <a:lnTo>
                    <a:pt x="63389" y="43529"/>
                  </a:lnTo>
                  <a:lnTo>
                    <a:pt x="126826" y="19907"/>
                  </a:lnTo>
                  <a:lnTo>
                    <a:pt x="63580" y="0"/>
                  </a:lnTo>
                  <a:close/>
                </a:path>
              </a:pathLst>
            </a:custGeom>
            <a:solidFill>
              <a:schemeClr val="lt2"/>
            </a:solidFill>
            <a:ln>
              <a:noFill/>
            </a:ln>
          </p:spPr>
        </p:sp>
        <p:sp>
          <p:nvSpPr>
            <p:cNvPr id="8" name="Google Shape;300;p25">
              <a:extLst>
                <a:ext uri="{FF2B5EF4-FFF2-40B4-BE49-F238E27FC236}">
                  <a16:creationId xmlns:a16="http://schemas.microsoft.com/office/drawing/2014/main" id="{1345E070-DBCC-4712-A312-0532BD9C52D7}"/>
                </a:ext>
              </a:extLst>
            </p:cNvPr>
            <p:cNvSpPr/>
            <p:nvPr/>
          </p:nvSpPr>
          <p:spPr>
            <a:xfrm>
              <a:off x="2991269"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2"/>
            </a:solidFill>
            <a:ln>
              <a:noFill/>
            </a:ln>
          </p:spPr>
        </p:sp>
        <p:sp>
          <p:nvSpPr>
            <p:cNvPr id="9" name="Google Shape;301;p25">
              <a:extLst>
                <a:ext uri="{FF2B5EF4-FFF2-40B4-BE49-F238E27FC236}">
                  <a16:creationId xmlns:a16="http://schemas.microsoft.com/office/drawing/2014/main" id="{748CE773-F93B-4B59-B0C0-B991AB6DE731}"/>
                </a:ext>
              </a:extLst>
            </p:cNvPr>
            <p:cNvSpPr/>
            <p:nvPr/>
          </p:nvSpPr>
          <p:spPr>
            <a:xfrm flipH="1">
              <a:off x="4747852"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chemeClr val="accent1"/>
            </a:solidFill>
            <a:ln>
              <a:noFill/>
            </a:ln>
          </p:spPr>
        </p:sp>
        <p:sp>
          <p:nvSpPr>
            <p:cNvPr id="10" name="Google Shape;302;p25">
              <a:extLst>
                <a:ext uri="{FF2B5EF4-FFF2-40B4-BE49-F238E27FC236}">
                  <a16:creationId xmlns:a16="http://schemas.microsoft.com/office/drawing/2014/main" id="{7AFAFFAB-1F61-43AC-9C55-884C520F1C9F}"/>
                </a:ext>
              </a:extLst>
            </p:cNvPr>
            <p:cNvSpPr/>
            <p:nvPr/>
          </p:nvSpPr>
          <p:spPr>
            <a:xfrm>
              <a:off x="3969199" y="2001324"/>
              <a:ext cx="1565850" cy="585863"/>
            </a:xfrm>
            <a:custGeom>
              <a:avLst/>
              <a:gdLst/>
              <a:ahLst/>
              <a:cxnLst/>
              <a:rect l="l" t="t" r="r" b="b"/>
              <a:pathLst>
                <a:path w="24053" h="8150" extrusionOk="0">
                  <a:moveTo>
                    <a:pt x="0" y="3827"/>
                  </a:moveTo>
                  <a:lnTo>
                    <a:pt x="11976" y="8150"/>
                  </a:lnTo>
                  <a:lnTo>
                    <a:pt x="24053" y="3827"/>
                  </a:lnTo>
                  <a:lnTo>
                    <a:pt x="12126" y="0"/>
                  </a:lnTo>
                  <a:close/>
                </a:path>
              </a:pathLst>
            </a:custGeom>
            <a:solidFill>
              <a:schemeClr val="lt2"/>
            </a:solidFill>
            <a:ln>
              <a:noFill/>
            </a:ln>
          </p:spPr>
        </p:sp>
        <p:sp>
          <p:nvSpPr>
            <p:cNvPr id="11" name="Google Shape;303;p25">
              <a:extLst>
                <a:ext uri="{FF2B5EF4-FFF2-40B4-BE49-F238E27FC236}">
                  <a16:creationId xmlns:a16="http://schemas.microsoft.com/office/drawing/2014/main" id="{9A2AE931-7DBF-4419-AF66-C75D161ABABA}"/>
                </a:ext>
              </a:extLst>
            </p:cNvPr>
            <p:cNvSpPr/>
            <p:nvPr/>
          </p:nvSpPr>
          <p:spPr>
            <a:xfrm>
              <a:off x="356325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2"/>
            </a:solidFill>
            <a:ln>
              <a:noFill/>
            </a:ln>
          </p:spPr>
        </p:sp>
        <p:sp>
          <p:nvSpPr>
            <p:cNvPr id="12" name="Google Shape;304;p25">
              <a:extLst>
                <a:ext uri="{FF2B5EF4-FFF2-40B4-BE49-F238E27FC236}">
                  <a16:creationId xmlns:a16="http://schemas.microsoft.com/office/drawing/2014/main" id="{79215FE5-95FA-41C8-A82A-8D3F98EC4737}"/>
                </a:ext>
              </a:extLst>
            </p:cNvPr>
            <p:cNvSpPr/>
            <p:nvPr/>
          </p:nvSpPr>
          <p:spPr>
            <a:xfrm flipH="1">
              <a:off x="474936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chemeClr val="accent1"/>
            </a:solidFill>
            <a:ln>
              <a:noFill/>
            </a:ln>
          </p:spPr>
        </p:sp>
        <p:sp>
          <p:nvSpPr>
            <p:cNvPr id="13" name="Google Shape;305;p25">
              <a:extLst>
                <a:ext uri="{FF2B5EF4-FFF2-40B4-BE49-F238E27FC236}">
                  <a16:creationId xmlns:a16="http://schemas.microsoft.com/office/drawing/2014/main" id="{1921209E-2F16-411C-8E9C-76D3E71FCC92}"/>
                </a:ext>
              </a:extLst>
            </p:cNvPr>
            <p:cNvSpPr/>
            <p:nvPr/>
          </p:nvSpPr>
          <p:spPr>
            <a:xfrm>
              <a:off x="4059061"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2"/>
            </a:solidFill>
            <a:ln>
              <a:noFill/>
            </a:ln>
          </p:spPr>
        </p:sp>
        <p:sp>
          <p:nvSpPr>
            <p:cNvPr id="14" name="Google Shape;306;p25">
              <a:extLst>
                <a:ext uri="{FF2B5EF4-FFF2-40B4-BE49-F238E27FC236}">
                  <a16:creationId xmlns:a16="http://schemas.microsoft.com/office/drawing/2014/main" id="{590BC5F9-0C12-4B58-AE9E-A4DF4F5AF237}"/>
                </a:ext>
              </a:extLst>
            </p:cNvPr>
            <p:cNvSpPr/>
            <p:nvPr/>
          </p:nvSpPr>
          <p:spPr>
            <a:xfrm flipH="1">
              <a:off x="4749350" y="1153325"/>
              <a:ext cx="693508" cy="1201140"/>
            </a:xfrm>
            <a:custGeom>
              <a:avLst/>
              <a:gdLst/>
              <a:ahLst/>
              <a:cxnLst/>
              <a:rect l="l" t="t" r="r" b="b"/>
              <a:pathLst>
                <a:path w="10635" h="16697" extrusionOk="0">
                  <a:moveTo>
                    <a:pt x="10635" y="0"/>
                  </a:moveTo>
                  <a:lnTo>
                    <a:pt x="0" y="12722"/>
                  </a:lnTo>
                  <a:lnTo>
                    <a:pt x="10635" y="16697"/>
                  </a:lnTo>
                  <a:close/>
                </a:path>
              </a:pathLst>
            </a:custGeom>
            <a:solidFill>
              <a:schemeClr val="accent1"/>
            </a:solidFill>
            <a:ln>
              <a:noFill/>
            </a:ln>
          </p:spPr>
        </p:sp>
      </p:grpSp>
      <p:sp>
        <p:nvSpPr>
          <p:cNvPr id="15" name="Text Placeholder 2">
            <a:extLst>
              <a:ext uri="{FF2B5EF4-FFF2-40B4-BE49-F238E27FC236}">
                <a16:creationId xmlns:a16="http://schemas.microsoft.com/office/drawing/2014/main" id="{25B0BE9F-3CD5-8947-BE05-DF9EDDE47CA0}"/>
              </a:ext>
            </a:extLst>
          </p:cNvPr>
          <p:cNvSpPr txBox="1">
            <a:spLocks/>
          </p:cNvSpPr>
          <p:nvPr/>
        </p:nvSpPr>
        <p:spPr>
          <a:xfrm>
            <a:off x="3550725" y="316812"/>
            <a:ext cx="4295731" cy="838874"/>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0"/>
              </a:spcBef>
              <a:spcAft>
                <a:spcPts val="0"/>
              </a:spcAft>
              <a:buClr>
                <a:schemeClr val="accent1"/>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1pPr>
            <a:lvl2pPr marL="914400" marR="0" lvl="1" indent="-381000" algn="l" rtl="0">
              <a:lnSpc>
                <a:spcPct val="100000"/>
              </a:lnSpc>
              <a:spcBef>
                <a:spcPts val="600"/>
              </a:spcBef>
              <a:spcAft>
                <a:spcPts val="0"/>
              </a:spcAft>
              <a:buClr>
                <a:schemeClr val="accent1"/>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2pPr>
            <a:lvl3pPr marL="1371600" marR="0" lvl="2" indent="-381000" algn="l" rtl="0">
              <a:lnSpc>
                <a:spcPct val="100000"/>
              </a:lnSpc>
              <a:spcBef>
                <a:spcPts val="600"/>
              </a:spcBef>
              <a:spcAft>
                <a:spcPts val="0"/>
              </a:spcAft>
              <a:buClr>
                <a:schemeClr val="lt2"/>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3pPr>
            <a:lvl4pPr marL="1828800" marR="0" lvl="3" indent="-381000" algn="l" rtl="0">
              <a:lnSpc>
                <a:spcPct val="100000"/>
              </a:lnSpc>
              <a:spcBef>
                <a:spcPts val="600"/>
              </a:spcBef>
              <a:spcAft>
                <a:spcPts val="0"/>
              </a:spcAft>
              <a:buClr>
                <a:schemeClr val="lt2"/>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4pPr>
            <a:lvl5pPr marL="2286000" marR="0" lvl="4" indent="-381000" algn="l" rtl="0">
              <a:lnSpc>
                <a:spcPct val="100000"/>
              </a:lnSpc>
              <a:spcBef>
                <a:spcPts val="600"/>
              </a:spcBef>
              <a:spcAft>
                <a:spcPts val="0"/>
              </a:spcAft>
              <a:buClr>
                <a:schemeClr val="lt2"/>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5pPr>
            <a:lvl6pPr marL="2743200" marR="0" lvl="5" indent="-381000" algn="l" rtl="0">
              <a:lnSpc>
                <a:spcPct val="100000"/>
              </a:lnSpc>
              <a:spcBef>
                <a:spcPts val="600"/>
              </a:spcBef>
              <a:spcAft>
                <a:spcPts val="0"/>
              </a:spcAft>
              <a:buClr>
                <a:schemeClr val="lt2"/>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6pPr>
            <a:lvl7pPr marL="3200400" marR="0" lvl="6" indent="-381000" algn="l" rtl="0">
              <a:lnSpc>
                <a:spcPct val="100000"/>
              </a:lnSpc>
              <a:spcBef>
                <a:spcPts val="600"/>
              </a:spcBef>
              <a:spcAft>
                <a:spcPts val="0"/>
              </a:spcAft>
              <a:buClr>
                <a:schemeClr val="lt2"/>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7pPr>
            <a:lvl8pPr marL="3657600" marR="0" lvl="7" indent="-381000" algn="l" rtl="0">
              <a:lnSpc>
                <a:spcPct val="100000"/>
              </a:lnSpc>
              <a:spcBef>
                <a:spcPts val="600"/>
              </a:spcBef>
              <a:spcAft>
                <a:spcPts val="0"/>
              </a:spcAft>
              <a:buClr>
                <a:schemeClr val="lt2"/>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8pPr>
            <a:lvl9pPr marL="4114800" marR="0" lvl="8" indent="-381000" algn="l" rtl="0">
              <a:lnSpc>
                <a:spcPct val="100000"/>
              </a:lnSpc>
              <a:spcBef>
                <a:spcPts val="600"/>
              </a:spcBef>
              <a:spcAft>
                <a:spcPts val="600"/>
              </a:spcAft>
              <a:buClr>
                <a:schemeClr val="lt2"/>
              </a:buClr>
              <a:buSzPts val="2400"/>
              <a:buFont typeface="IBM Plex Sans Light"/>
              <a:buChar char="■"/>
              <a:defRPr sz="2400" b="0" i="0" u="none" strike="noStrike" cap="none">
                <a:solidFill>
                  <a:schemeClr val="dk1"/>
                </a:solidFill>
                <a:latin typeface="IBM Plex Sans Light"/>
                <a:ea typeface="IBM Plex Sans Light"/>
                <a:cs typeface="IBM Plex Sans Light"/>
                <a:sym typeface="IBM Plex Sans Light"/>
              </a:defRPr>
            </a:lvl9pPr>
          </a:lstStyle>
          <a:p>
            <a:pPr marL="76200" indent="0" algn="ctr">
              <a:buFont typeface="IBM Plex Sans Light"/>
              <a:buNone/>
            </a:pPr>
            <a:r>
              <a:rPr lang="en-US" sz="4800" b="1" i="1" dirty="0">
                <a:latin typeface="IBM Plex Sans" panose="020B0604020202020204" charset="0"/>
              </a:rPr>
              <a:t>QUESTIONS:</a:t>
            </a:r>
            <a:br>
              <a:rPr lang="en-US" sz="1600" dirty="0"/>
            </a:br>
            <a:endParaRPr lang="en-US" sz="1600" dirty="0"/>
          </a:p>
          <a:p>
            <a:pPr marL="76200" indent="0" algn="ctr">
              <a:buFont typeface="IBM Plex Sans Light"/>
              <a:buNone/>
            </a:pPr>
            <a:br>
              <a:rPr lang="en-US" sz="1800" i="1" dirty="0">
                <a:latin typeface="IBM Plex Sans" panose="020B0604020202020204" charset="0"/>
              </a:rPr>
            </a:br>
            <a:endParaRPr lang="en-US" sz="1800" i="1" dirty="0">
              <a:latin typeface="IBM Plex Sans" panose="020B0604020202020204" charset="0"/>
            </a:endParaRPr>
          </a:p>
        </p:txBody>
      </p:sp>
    </p:spTree>
    <p:extLst>
      <p:ext uri="{BB962C8B-B14F-4D97-AF65-F5344CB8AC3E}">
        <p14:creationId xmlns:p14="http://schemas.microsoft.com/office/powerpoint/2010/main" val="3237527851"/>
      </p:ext>
    </p:extLst>
  </p:cSld>
  <p:clrMapOvr>
    <a:masterClrMapping/>
  </p:clrMapOvr>
</p:sld>
</file>

<file path=ppt/theme/theme1.xml><?xml version="1.0" encoding="utf-8"?>
<a:theme xmlns:a="http://schemas.openxmlformats.org/drawingml/2006/main" name="Exeter template">
  <a:themeElements>
    <a:clrScheme name="Custom 347">
      <a:dk1>
        <a:srgbClr val="3E4655"/>
      </a:dk1>
      <a:lt1>
        <a:srgbClr val="FFFFFF"/>
      </a:lt1>
      <a:dk2>
        <a:srgbClr val="746F7E"/>
      </a:dk2>
      <a:lt2>
        <a:srgbClr val="EAECF0"/>
      </a:lt2>
      <a:accent1>
        <a:srgbClr val="FFB900"/>
      </a:accent1>
      <a:accent2>
        <a:srgbClr val="F78300"/>
      </a:accent2>
      <a:accent3>
        <a:srgbClr val="D6516E"/>
      </a:accent3>
      <a:accent4>
        <a:srgbClr val="807DAF"/>
      </a:accent4>
      <a:accent5>
        <a:srgbClr val="93AECF"/>
      </a:accent5>
      <a:accent6>
        <a:srgbClr val="7E0808"/>
      </a:accent6>
      <a:hlink>
        <a:srgbClr val="38334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597</TotalTime>
  <Words>354</Words>
  <Application>Microsoft Macintosh PowerPoint</Application>
  <PresentationFormat>On-screen Show (16:9)</PresentationFormat>
  <Paragraphs>92</Paragraphs>
  <Slides>17</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IBM Plex Serif</vt:lpstr>
      <vt:lpstr>IBM Plex Sans Light</vt:lpstr>
      <vt:lpstr>Arial</vt:lpstr>
      <vt:lpstr>IBM Plex Sans</vt:lpstr>
      <vt:lpstr>Exeter template</vt:lpstr>
      <vt:lpstr>United We Stand, Divided We Fall</vt:lpstr>
      <vt:lpstr>Introduction</vt:lpstr>
      <vt:lpstr>The success of a school board comes only one way—strength through unity.</vt:lpstr>
      <vt:lpstr>Often, we think of the school board, superintendent, and district administration sitting at the top of an organizational pyramid</vt:lpstr>
      <vt:lpstr>This is Incorrect!</vt:lpstr>
      <vt:lpstr>School board members should think of their district’s leadership structure opposite – with the position of the board being at the bottom supporting the rest of the district.</vt:lpstr>
      <vt:lpstr>A school board’s authority is derived from shared action.   The more that authority is used in unity, the more powerful it is.   Unity should always be the goal.  The strength of the board to lift and support from the bottom only comes from standing firmly together.</vt:lpstr>
      <vt:lpstr>School Board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McKay Jensen</dc:creator>
  <cp:lastModifiedBy>Microsoft Office User</cp:lastModifiedBy>
  <cp:revision>43</cp:revision>
  <dcterms:modified xsi:type="dcterms:W3CDTF">2021-01-07T04:41:03Z</dcterms:modified>
</cp:coreProperties>
</file>