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60" r:id="rId5"/>
    <p:sldId id="266" r:id="rId6"/>
    <p:sldId id="267"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snapToObjects="1">
      <p:cViewPr varScale="1">
        <p:scale>
          <a:sx n="112" d="100"/>
          <a:sy n="112" d="100"/>
        </p:scale>
        <p:origin x="57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11E922-F1CA-4E52-B806-1F0FE270E24C}" type="doc">
      <dgm:prSet loTypeId="urn:microsoft.com/office/officeart/2005/8/layout/hierarchy1" loCatId="hierarchy" qsTypeId="urn:microsoft.com/office/officeart/2005/8/quickstyle/simple4" qsCatId="simple" csTypeId="urn:microsoft.com/office/officeart/2005/8/colors/colorful1" csCatId="colorful" phldr="1"/>
      <dgm:spPr/>
      <dgm:t>
        <a:bodyPr/>
        <a:lstStyle/>
        <a:p>
          <a:endParaRPr lang="en-US"/>
        </a:p>
      </dgm:t>
    </dgm:pt>
    <dgm:pt modelId="{29C25A29-3D80-4178-A213-CB0C7099C03D}">
      <dgm:prSet/>
      <dgm:spPr/>
      <dgm:t>
        <a:bodyPr/>
        <a:lstStyle/>
        <a:p>
          <a:r>
            <a:rPr lang="en-US" dirty="0"/>
            <a:t>Positive Mental Attitude</a:t>
          </a:r>
        </a:p>
      </dgm:t>
    </dgm:pt>
    <dgm:pt modelId="{C77EBB39-D42A-4370-BA84-FAECC3C8AAEB}" type="parTrans" cxnId="{7A09381C-437C-4A2E-A618-CFE0B1DB4C3A}">
      <dgm:prSet/>
      <dgm:spPr/>
      <dgm:t>
        <a:bodyPr/>
        <a:lstStyle/>
        <a:p>
          <a:endParaRPr lang="en-US"/>
        </a:p>
      </dgm:t>
    </dgm:pt>
    <dgm:pt modelId="{2B1C836A-6250-43F7-A29D-647A20F2EFDD}" type="sibTrans" cxnId="{7A09381C-437C-4A2E-A618-CFE0B1DB4C3A}">
      <dgm:prSet/>
      <dgm:spPr/>
      <dgm:t>
        <a:bodyPr/>
        <a:lstStyle/>
        <a:p>
          <a:endParaRPr lang="en-US"/>
        </a:p>
      </dgm:t>
    </dgm:pt>
    <dgm:pt modelId="{7E8683BF-1B84-42C2-B4B5-F41AA246C2F8}">
      <dgm:prSet/>
      <dgm:spPr/>
      <dgm:t>
        <a:bodyPr/>
        <a:lstStyle/>
        <a:p>
          <a:r>
            <a:rPr lang="en-US" dirty="0"/>
            <a:t>Believe in Yourself</a:t>
          </a:r>
        </a:p>
      </dgm:t>
    </dgm:pt>
    <dgm:pt modelId="{0AF34F24-F09D-45DD-9BB8-66491D0FCA83}" type="parTrans" cxnId="{8E656CBB-2964-4A09-928D-595266DBBFC8}">
      <dgm:prSet/>
      <dgm:spPr/>
      <dgm:t>
        <a:bodyPr/>
        <a:lstStyle/>
        <a:p>
          <a:endParaRPr lang="en-US"/>
        </a:p>
      </dgm:t>
    </dgm:pt>
    <dgm:pt modelId="{C2164F7D-8985-4BB3-80CB-2AD224EFEE62}" type="sibTrans" cxnId="{8E656CBB-2964-4A09-928D-595266DBBFC8}">
      <dgm:prSet/>
      <dgm:spPr/>
      <dgm:t>
        <a:bodyPr/>
        <a:lstStyle/>
        <a:p>
          <a:endParaRPr lang="en-US"/>
        </a:p>
      </dgm:t>
    </dgm:pt>
    <dgm:pt modelId="{AE670A68-7B42-2342-B059-684E5326EBF3}" type="pres">
      <dgm:prSet presAssocID="{0211E922-F1CA-4E52-B806-1F0FE270E24C}" presName="hierChild1" presStyleCnt="0">
        <dgm:presLayoutVars>
          <dgm:chPref val="1"/>
          <dgm:dir/>
          <dgm:animOne val="branch"/>
          <dgm:animLvl val="lvl"/>
          <dgm:resizeHandles/>
        </dgm:presLayoutVars>
      </dgm:prSet>
      <dgm:spPr/>
    </dgm:pt>
    <dgm:pt modelId="{9BEB39CC-5371-C244-B522-39BF529162F2}" type="pres">
      <dgm:prSet presAssocID="{29C25A29-3D80-4178-A213-CB0C7099C03D}" presName="hierRoot1" presStyleCnt="0"/>
      <dgm:spPr/>
    </dgm:pt>
    <dgm:pt modelId="{E076DC82-31BC-B749-84D5-F9F09C36EF91}" type="pres">
      <dgm:prSet presAssocID="{29C25A29-3D80-4178-A213-CB0C7099C03D}" presName="composite" presStyleCnt="0"/>
      <dgm:spPr/>
    </dgm:pt>
    <dgm:pt modelId="{A4CD89DC-FF67-5B47-91A5-267364257F94}" type="pres">
      <dgm:prSet presAssocID="{29C25A29-3D80-4178-A213-CB0C7099C03D}" presName="background" presStyleLbl="node0" presStyleIdx="0" presStyleCnt="2"/>
      <dgm:spPr/>
    </dgm:pt>
    <dgm:pt modelId="{F62B4490-6F24-6944-B6E2-D490A69BB953}" type="pres">
      <dgm:prSet presAssocID="{29C25A29-3D80-4178-A213-CB0C7099C03D}" presName="text" presStyleLbl="fgAcc0" presStyleIdx="0" presStyleCnt="2">
        <dgm:presLayoutVars>
          <dgm:chPref val="3"/>
        </dgm:presLayoutVars>
      </dgm:prSet>
      <dgm:spPr/>
    </dgm:pt>
    <dgm:pt modelId="{1D40454C-E528-904C-8092-8231FA7BA1A6}" type="pres">
      <dgm:prSet presAssocID="{29C25A29-3D80-4178-A213-CB0C7099C03D}" presName="hierChild2" presStyleCnt="0"/>
      <dgm:spPr/>
    </dgm:pt>
    <dgm:pt modelId="{3C4EA966-B643-6541-951C-BE5012696DD0}" type="pres">
      <dgm:prSet presAssocID="{7E8683BF-1B84-42C2-B4B5-F41AA246C2F8}" presName="hierRoot1" presStyleCnt="0"/>
      <dgm:spPr/>
    </dgm:pt>
    <dgm:pt modelId="{882372E5-605A-2E44-9667-224ACADA0F28}" type="pres">
      <dgm:prSet presAssocID="{7E8683BF-1B84-42C2-B4B5-F41AA246C2F8}" presName="composite" presStyleCnt="0"/>
      <dgm:spPr/>
    </dgm:pt>
    <dgm:pt modelId="{EAD73094-BE85-1743-815F-B9871892E9DC}" type="pres">
      <dgm:prSet presAssocID="{7E8683BF-1B84-42C2-B4B5-F41AA246C2F8}" presName="background" presStyleLbl="node0" presStyleIdx="1" presStyleCnt="2"/>
      <dgm:spPr/>
    </dgm:pt>
    <dgm:pt modelId="{43D09896-72C1-A144-A2F5-11CDA9C0F080}" type="pres">
      <dgm:prSet presAssocID="{7E8683BF-1B84-42C2-B4B5-F41AA246C2F8}" presName="text" presStyleLbl="fgAcc0" presStyleIdx="1" presStyleCnt="2">
        <dgm:presLayoutVars>
          <dgm:chPref val="3"/>
        </dgm:presLayoutVars>
      </dgm:prSet>
      <dgm:spPr/>
    </dgm:pt>
    <dgm:pt modelId="{7100A1C2-C6C3-D34F-939A-6208BB06CAC9}" type="pres">
      <dgm:prSet presAssocID="{7E8683BF-1B84-42C2-B4B5-F41AA246C2F8}" presName="hierChild2" presStyleCnt="0"/>
      <dgm:spPr/>
    </dgm:pt>
  </dgm:ptLst>
  <dgm:cxnLst>
    <dgm:cxn modelId="{7A09381C-437C-4A2E-A618-CFE0B1DB4C3A}" srcId="{0211E922-F1CA-4E52-B806-1F0FE270E24C}" destId="{29C25A29-3D80-4178-A213-CB0C7099C03D}" srcOrd="0" destOrd="0" parTransId="{C77EBB39-D42A-4370-BA84-FAECC3C8AAEB}" sibTransId="{2B1C836A-6250-43F7-A29D-647A20F2EFDD}"/>
    <dgm:cxn modelId="{8E656CBB-2964-4A09-928D-595266DBBFC8}" srcId="{0211E922-F1CA-4E52-B806-1F0FE270E24C}" destId="{7E8683BF-1B84-42C2-B4B5-F41AA246C2F8}" srcOrd="1" destOrd="0" parTransId="{0AF34F24-F09D-45DD-9BB8-66491D0FCA83}" sibTransId="{C2164F7D-8985-4BB3-80CB-2AD224EFEE62}"/>
    <dgm:cxn modelId="{DD9337C2-2AE5-AF46-94D9-8A924928E0FA}" type="presOf" srcId="{29C25A29-3D80-4178-A213-CB0C7099C03D}" destId="{F62B4490-6F24-6944-B6E2-D490A69BB953}" srcOrd="0" destOrd="0" presId="urn:microsoft.com/office/officeart/2005/8/layout/hierarchy1"/>
    <dgm:cxn modelId="{62376BDA-551B-2D44-A17F-474CDC02985B}" type="presOf" srcId="{0211E922-F1CA-4E52-B806-1F0FE270E24C}" destId="{AE670A68-7B42-2342-B059-684E5326EBF3}" srcOrd="0" destOrd="0" presId="urn:microsoft.com/office/officeart/2005/8/layout/hierarchy1"/>
    <dgm:cxn modelId="{D2A149F0-C942-994F-BABA-C63B1244C715}" type="presOf" srcId="{7E8683BF-1B84-42C2-B4B5-F41AA246C2F8}" destId="{43D09896-72C1-A144-A2F5-11CDA9C0F080}" srcOrd="0" destOrd="0" presId="urn:microsoft.com/office/officeart/2005/8/layout/hierarchy1"/>
    <dgm:cxn modelId="{2E5E6203-73E8-FA40-8859-1BBD1D3B51DE}" type="presParOf" srcId="{AE670A68-7B42-2342-B059-684E5326EBF3}" destId="{9BEB39CC-5371-C244-B522-39BF529162F2}" srcOrd="0" destOrd="0" presId="urn:microsoft.com/office/officeart/2005/8/layout/hierarchy1"/>
    <dgm:cxn modelId="{9EEAF798-3B37-CB49-A28A-086DC029CAC7}" type="presParOf" srcId="{9BEB39CC-5371-C244-B522-39BF529162F2}" destId="{E076DC82-31BC-B749-84D5-F9F09C36EF91}" srcOrd="0" destOrd="0" presId="urn:microsoft.com/office/officeart/2005/8/layout/hierarchy1"/>
    <dgm:cxn modelId="{7CBCA667-078C-5247-AD2F-058C0A91A0A3}" type="presParOf" srcId="{E076DC82-31BC-B749-84D5-F9F09C36EF91}" destId="{A4CD89DC-FF67-5B47-91A5-267364257F94}" srcOrd="0" destOrd="0" presId="urn:microsoft.com/office/officeart/2005/8/layout/hierarchy1"/>
    <dgm:cxn modelId="{A7EB5FAA-4184-1B4A-BD85-3AC9B5C286AE}" type="presParOf" srcId="{E076DC82-31BC-B749-84D5-F9F09C36EF91}" destId="{F62B4490-6F24-6944-B6E2-D490A69BB953}" srcOrd="1" destOrd="0" presId="urn:microsoft.com/office/officeart/2005/8/layout/hierarchy1"/>
    <dgm:cxn modelId="{C1871F06-FC57-C74D-87BB-0B0A3E1BA0C7}" type="presParOf" srcId="{9BEB39CC-5371-C244-B522-39BF529162F2}" destId="{1D40454C-E528-904C-8092-8231FA7BA1A6}" srcOrd="1" destOrd="0" presId="urn:microsoft.com/office/officeart/2005/8/layout/hierarchy1"/>
    <dgm:cxn modelId="{3D978726-89FD-4142-B413-BD425F590CCA}" type="presParOf" srcId="{AE670A68-7B42-2342-B059-684E5326EBF3}" destId="{3C4EA966-B643-6541-951C-BE5012696DD0}" srcOrd="1" destOrd="0" presId="urn:microsoft.com/office/officeart/2005/8/layout/hierarchy1"/>
    <dgm:cxn modelId="{B487A8A3-5BF0-D14B-BE2D-ED9A6B004212}" type="presParOf" srcId="{3C4EA966-B643-6541-951C-BE5012696DD0}" destId="{882372E5-605A-2E44-9667-224ACADA0F28}" srcOrd="0" destOrd="0" presId="urn:microsoft.com/office/officeart/2005/8/layout/hierarchy1"/>
    <dgm:cxn modelId="{186FA0C7-F8C6-3542-81BC-C4B2A7867F2C}" type="presParOf" srcId="{882372E5-605A-2E44-9667-224ACADA0F28}" destId="{EAD73094-BE85-1743-815F-B9871892E9DC}" srcOrd="0" destOrd="0" presId="urn:microsoft.com/office/officeart/2005/8/layout/hierarchy1"/>
    <dgm:cxn modelId="{A3463A63-888F-E441-A0FB-38F0F41CD61B}" type="presParOf" srcId="{882372E5-605A-2E44-9667-224ACADA0F28}" destId="{43D09896-72C1-A144-A2F5-11CDA9C0F080}" srcOrd="1" destOrd="0" presId="urn:microsoft.com/office/officeart/2005/8/layout/hierarchy1"/>
    <dgm:cxn modelId="{563D6531-4816-E64C-94D8-3A314AD1A594}" type="presParOf" srcId="{3C4EA966-B643-6541-951C-BE5012696DD0}" destId="{7100A1C2-C6C3-D34F-939A-6208BB06CAC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D89DC-FF67-5B47-91A5-267364257F94}">
      <dsp:nvSpPr>
        <dsp:cNvPr id="0" name=""/>
        <dsp:cNvSpPr/>
      </dsp:nvSpPr>
      <dsp:spPr>
        <a:xfrm>
          <a:off x="1172" y="201068"/>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62B4490-6F24-6944-B6E2-D490A69BB953}">
      <dsp:nvSpPr>
        <dsp:cNvPr id="0" name=""/>
        <dsp:cNvSpPr/>
      </dsp:nvSpPr>
      <dsp:spPr>
        <a:xfrm>
          <a:off x="458411" y="635445"/>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kern="1200" dirty="0"/>
            <a:t>Positive Mental Attitude</a:t>
          </a:r>
        </a:p>
      </dsp:txBody>
      <dsp:txXfrm>
        <a:off x="534947" y="711981"/>
        <a:ext cx="3962083" cy="2460051"/>
      </dsp:txXfrm>
    </dsp:sp>
    <dsp:sp modelId="{EAD73094-BE85-1743-815F-B9871892E9DC}">
      <dsp:nvSpPr>
        <dsp:cNvPr id="0" name=""/>
        <dsp:cNvSpPr/>
      </dsp:nvSpPr>
      <dsp:spPr>
        <a:xfrm>
          <a:off x="5030807" y="201068"/>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3D09896-72C1-A144-A2F5-11CDA9C0F080}">
      <dsp:nvSpPr>
        <dsp:cNvPr id="0" name=""/>
        <dsp:cNvSpPr/>
      </dsp:nvSpPr>
      <dsp:spPr>
        <a:xfrm>
          <a:off x="5488046" y="635445"/>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en-US" sz="5100" kern="1200" dirty="0"/>
            <a:t>Believe in Yourself</a:t>
          </a:r>
        </a:p>
      </dsp:txBody>
      <dsp:txXfrm>
        <a:off x="5564582" y="711981"/>
        <a:ext cx="3962083" cy="24600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Picture 15">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977F1E1-2B6F-4BB6-899F-67D8764D83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2" name="Rectangle 21">
            <a:extLst>
              <a:ext uri="{FF2B5EF4-FFF2-40B4-BE49-F238E27FC236}">
                <a16:creationId xmlns:a16="http://schemas.microsoft.com/office/drawing/2014/main" id="{EC17D08F-2133-44A9-B28C-CB29928FA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CC36881-E309-4C41-8B5B-203AADC15F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739F465E-42B5-A24D-ADD5-C558BE99511C}"/>
              </a:ext>
            </a:extLst>
          </p:cNvPr>
          <p:cNvSpPr>
            <a:spLocks noGrp="1"/>
          </p:cNvSpPr>
          <p:nvPr>
            <p:ph type="title"/>
          </p:nvPr>
        </p:nvSpPr>
        <p:spPr>
          <a:xfrm>
            <a:off x="659301" y="1474969"/>
            <a:ext cx="2823919" cy="1868760"/>
          </a:xfrm>
        </p:spPr>
        <p:txBody>
          <a:bodyPr vert="horz" lIns="91440" tIns="45720" rIns="91440" bIns="0" rtlCol="0" anchor="b">
            <a:normAutofit/>
          </a:bodyPr>
          <a:lstStyle/>
          <a:p>
            <a:r>
              <a:rPr lang="en-US" sz="3600"/>
              <a:t>Lessons my dad taught me</a:t>
            </a:r>
          </a:p>
        </p:txBody>
      </p:sp>
      <p:sp>
        <p:nvSpPr>
          <p:cNvPr id="3" name="Subtitle 2">
            <a:extLst>
              <a:ext uri="{FF2B5EF4-FFF2-40B4-BE49-F238E27FC236}">
                <a16:creationId xmlns:a16="http://schemas.microsoft.com/office/drawing/2014/main" id="{BAD0A94D-0232-8548-9150-6CB73E07B327}"/>
              </a:ext>
            </a:extLst>
          </p:cNvPr>
          <p:cNvSpPr>
            <a:spLocks noGrp="1"/>
          </p:cNvSpPr>
          <p:nvPr>
            <p:ph type="body" sz="half" idx="2"/>
          </p:nvPr>
        </p:nvSpPr>
        <p:spPr>
          <a:xfrm>
            <a:off x="659302" y="3531204"/>
            <a:ext cx="2823919" cy="1610643"/>
          </a:xfrm>
        </p:spPr>
        <p:txBody>
          <a:bodyPr vert="horz" lIns="91440" tIns="91440" rIns="91440" bIns="91440" rtlCol="0">
            <a:normAutofit/>
          </a:bodyPr>
          <a:lstStyle/>
          <a:p>
            <a:r>
              <a:rPr lang="en-US" sz="1600" cap="all"/>
              <a:t>Amber Clark Shill</a:t>
            </a:r>
          </a:p>
        </p:txBody>
      </p:sp>
      <p:cxnSp>
        <p:nvCxnSpPr>
          <p:cNvPr id="26" name="Straight Connector 25">
            <a:extLst>
              <a:ext uri="{FF2B5EF4-FFF2-40B4-BE49-F238E27FC236}">
                <a16:creationId xmlns:a16="http://schemas.microsoft.com/office/drawing/2014/main" id="{84F2C6A8-7D46-49EA-860B-0F0B020843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8" name="Group 27">
            <a:extLst>
              <a:ext uri="{FF2B5EF4-FFF2-40B4-BE49-F238E27FC236}">
                <a16:creationId xmlns:a16="http://schemas.microsoft.com/office/drawing/2014/main" id="{AED92372-F778-4E96-9E90-4E63BAF3CA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7463258" y="583365"/>
            <a:chExt cx="7560115" cy="5181928"/>
          </a:xfrm>
        </p:grpSpPr>
        <p:sp>
          <p:nvSpPr>
            <p:cNvPr id="29" name="Rectangle 28">
              <a:extLst>
                <a:ext uri="{FF2B5EF4-FFF2-40B4-BE49-F238E27FC236}">
                  <a16:creationId xmlns:a16="http://schemas.microsoft.com/office/drawing/2014/main" id="{EB4EC089-8B60-43F4-9BF5-1F0B0E398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8" y="583365"/>
              <a:ext cx="7560115"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C0BAC91-1725-4E5A-92CE-F5A2EB066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7" y="915807"/>
              <a:ext cx="69282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9" name="Picture Placeholder 8" descr="A person and person smiling&#10;&#10;Description automatically generated with low confidence">
            <a:extLst>
              <a:ext uri="{FF2B5EF4-FFF2-40B4-BE49-F238E27FC236}">
                <a16:creationId xmlns:a16="http://schemas.microsoft.com/office/drawing/2014/main" id="{B4086C70-DA70-A746-9B9A-98FF907A2E82}"/>
              </a:ext>
            </a:extLst>
          </p:cNvPr>
          <p:cNvPicPr>
            <a:picLocks noGrp="1" noChangeAspect="1"/>
          </p:cNvPicPr>
          <p:nvPr>
            <p:ph type="pic" idx="1"/>
          </p:nvPr>
        </p:nvPicPr>
        <p:blipFill rotWithShape="1">
          <a:blip r:embed="rId3"/>
          <a:srcRect r="-2" b="21360"/>
          <a:stretch/>
        </p:blipFill>
        <p:spPr>
          <a:xfrm>
            <a:off x="4618374" y="1116345"/>
            <a:ext cx="6282919" cy="3866172"/>
          </a:xfrm>
          <a:prstGeom prst="rect">
            <a:avLst/>
          </a:prstGeom>
        </p:spPr>
      </p:pic>
      <p:pic>
        <p:nvPicPr>
          <p:cNvPr id="32" name="Picture 31">
            <a:extLst>
              <a:ext uri="{FF2B5EF4-FFF2-40B4-BE49-F238E27FC236}">
                <a16:creationId xmlns:a16="http://schemas.microsoft.com/office/drawing/2014/main" id="{4B61EBEC-D0CA-456C-98A6-EDA1AC9FB0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4" name="Straight Connector 33">
            <a:extLst>
              <a:ext uri="{FF2B5EF4-FFF2-40B4-BE49-F238E27FC236}">
                <a16:creationId xmlns:a16="http://schemas.microsoft.com/office/drawing/2014/main" id="{718A71EB-D327-4458-85FB-26336B2BA0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94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7424F32-2789-4FF9-8E8A-1252284BF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D708C46E-BB60-4B97-8327-D3A475C008E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4" name="Straight Connector 13">
            <a:extLst>
              <a:ext uri="{FF2B5EF4-FFF2-40B4-BE49-F238E27FC236}">
                <a16:creationId xmlns:a16="http://schemas.microsoft.com/office/drawing/2014/main" id="{8042755C-F24C-4D08-8E4C-E646382C36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3E94A00-1A92-47F4-9E2D-E51DFF9016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8" name="Rectangle 17">
            <a:extLst>
              <a:ext uri="{FF2B5EF4-FFF2-40B4-BE49-F238E27FC236}">
                <a16:creationId xmlns:a16="http://schemas.microsoft.com/office/drawing/2014/main" id="{1B6FE1E6-1155-46CD-9113-BC03DDD53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80DFCE9-814C-46CF-8B54-3DF7C405D5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22" name="Straight Connector 21">
            <a:extLst>
              <a:ext uri="{FF2B5EF4-FFF2-40B4-BE49-F238E27FC236}">
                <a16:creationId xmlns:a16="http://schemas.microsoft.com/office/drawing/2014/main" id="{34EA8DE4-CCC2-431B-8C80-EA90145DB8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4826256"/>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4" name="Picture 23">
            <a:extLst>
              <a:ext uri="{FF2B5EF4-FFF2-40B4-BE49-F238E27FC236}">
                <a16:creationId xmlns:a16="http://schemas.microsoft.com/office/drawing/2014/main" id="{4CB4C886-8576-4974-AB93-DE953D2439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15050"/>
            <a:ext cx="12192000" cy="742950"/>
          </a:xfrm>
          <a:prstGeom prst="rect">
            <a:avLst/>
          </a:prstGeom>
        </p:spPr>
      </p:pic>
      <p:cxnSp>
        <p:nvCxnSpPr>
          <p:cNvPr id="26" name="Straight Connector 25">
            <a:extLst>
              <a:ext uri="{FF2B5EF4-FFF2-40B4-BE49-F238E27FC236}">
                <a16:creationId xmlns:a16="http://schemas.microsoft.com/office/drawing/2014/main" id="{9F386762-7F04-4308-9C63-5F9B6DD515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6" name="Content Placeholder 3">
            <a:extLst>
              <a:ext uri="{FF2B5EF4-FFF2-40B4-BE49-F238E27FC236}">
                <a16:creationId xmlns:a16="http://schemas.microsoft.com/office/drawing/2014/main" id="{13BC3847-FD8E-4775-9F5F-57D2F42CB267}"/>
              </a:ext>
            </a:extLst>
          </p:cNvPr>
          <p:cNvGraphicFramePr>
            <a:graphicFrameLocks noGrp="1"/>
          </p:cNvGraphicFramePr>
          <p:nvPr>
            <p:ph sz="half" idx="4294967295"/>
            <p:extLst>
              <p:ext uri="{D42A27DB-BD31-4B8C-83A1-F6EECF244321}">
                <p14:modId xmlns:p14="http://schemas.microsoft.com/office/powerpoint/2010/main" val="3368806769"/>
              </p:ext>
            </p:extLst>
          </p:nvPr>
        </p:nvGraphicFramePr>
        <p:xfrm>
          <a:off x="1450975" y="933450"/>
          <a:ext cx="9604375" cy="3449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090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5" name="Picture 24">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7" name="Straight Connector 26">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977F1E1-2B6F-4BB6-899F-67D8764D83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1" name="Rectangle 30">
            <a:extLst>
              <a:ext uri="{FF2B5EF4-FFF2-40B4-BE49-F238E27FC236}">
                <a16:creationId xmlns:a16="http://schemas.microsoft.com/office/drawing/2014/main" id="{65513E21-21B0-48DB-8CF1-35E43B33A4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lant growing in a concrete crack">
            <a:extLst>
              <a:ext uri="{FF2B5EF4-FFF2-40B4-BE49-F238E27FC236}">
                <a16:creationId xmlns:a16="http://schemas.microsoft.com/office/drawing/2014/main" id="{4ADD599F-1C52-49E8-A595-B503C95D8D26}"/>
              </a:ext>
            </a:extLst>
          </p:cNvPr>
          <p:cNvPicPr>
            <a:picLocks noChangeAspect="1"/>
          </p:cNvPicPr>
          <p:nvPr/>
        </p:nvPicPr>
        <p:blipFill rotWithShape="1">
          <a:blip r:embed="rId3">
            <a:alphaModFix amt="50000"/>
          </a:blip>
          <a:srcRect t="15728" r="-1" b="-1"/>
          <a:stretch/>
        </p:blipFill>
        <p:spPr>
          <a:xfrm>
            <a:off x="20" y="10"/>
            <a:ext cx="12191675" cy="6857990"/>
          </a:xfrm>
          <a:prstGeom prst="rect">
            <a:avLst/>
          </a:prstGeom>
        </p:spPr>
      </p:pic>
      <p:sp>
        <p:nvSpPr>
          <p:cNvPr id="2" name="Title 1">
            <a:extLst>
              <a:ext uri="{FF2B5EF4-FFF2-40B4-BE49-F238E27FC236}">
                <a16:creationId xmlns:a16="http://schemas.microsoft.com/office/drawing/2014/main" id="{4D8CF278-5084-1B40-B7E4-4C99D98788CE}"/>
              </a:ext>
            </a:extLst>
          </p:cNvPr>
          <p:cNvSpPr>
            <a:spLocks noGrp="1"/>
          </p:cNvSpPr>
          <p:nvPr>
            <p:ph type="title" idx="4294967295"/>
          </p:nvPr>
        </p:nvSpPr>
        <p:spPr>
          <a:xfrm>
            <a:off x="4869184" y="434340"/>
            <a:ext cx="6354760" cy="6080760"/>
          </a:xfrm>
        </p:spPr>
        <p:txBody>
          <a:bodyPr vert="horz" lIns="91440" tIns="45720" rIns="91440" bIns="0" rtlCol="0" anchor="ctr">
            <a:noAutofit/>
          </a:bodyPr>
          <a:lstStyle/>
          <a:p>
            <a:r>
              <a:rPr lang="en-US" sz="4400" cap="none" dirty="0"/>
              <a:t>Positive thinkers make the best out every situation, focusing on what they can control, letting go of what they cannot, and taking stock of lessons learned while searching for ways to improve the situation. </a:t>
            </a:r>
          </a:p>
        </p:txBody>
      </p:sp>
      <p:cxnSp>
        <p:nvCxnSpPr>
          <p:cNvPr id="33" name="Straight Connector 32">
            <a:extLst>
              <a:ext uri="{FF2B5EF4-FFF2-40B4-BE49-F238E27FC236}">
                <a16:creationId xmlns:a16="http://schemas.microsoft.com/office/drawing/2014/main" id="{580B8A35-DEA7-4D43-9DF8-90B4681D0F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2533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583AC7BF-3B93-5C49-BA66-E67CE91C2DC8}"/>
              </a:ext>
            </a:extLst>
          </p:cNvPr>
          <p:cNvSpPr>
            <a:spLocks noGrp="1"/>
          </p:cNvSpPr>
          <p:nvPr>
            <p:ph type="title" idx="4294967295"/>
          </p:nvPr>
        </p:nvSpPr>
        <p:spPr>
          <a:xfrm>
            <a:off x="1964987" y="802298"/>
            <a:ext cx="9089865" cy="3822329"/>
          </a:xfrm>
        </p:spPr>
        <p:txBody>
          <a:bodyPr vert="horz" lIns="91440" tIns="45720" rIns="91440" bIns="0" rtlCol="0" anchor="b">
            <a:normAutofit/>
          </a:bodyPr>
          <a:lstStyle/>
          <a:p>
            <a:br>
              <a:rPr lang="en-US" sz="3600" dirty="0"/>
            </a:br>
            <a:br>
              <a:rPr lang="en-US" sz="3600" dirty="0"/>
            </a:br>
            <a:r>
              <a:rPr lang="en-US" sz="3600" dirty="0">
                <a:latin typeface="+mn-lt"/>
              </a:rPr>
              <a:t>“Whatever the mind of man can conceive and believe, </a:t>
            </a:r>
            <a:br>
              <a:rPr lang="en-US" sz="3600" dirty="0">
                <a:latin typeface="+mn-lt"/>
              </a:rPr>
            </a:br>
            <a:r>
              <a:rPr lang="en-US" sz="3600" dirty="0">
                <a:latin typeface="+mn-lt"/>
              </a:rPr>
              <a:t>it can achieve.”</a:t>
            </a:r>
            <a:br>
              <a:rPr lang="en-US" sz="3600" dirty="0"/>
            </a:br>
            <a:br>
              <a:rPr lang="en-US" sz="3600" dirty="0"/>
            </a:br>
            <a:r>
              <a:rPr lang="en-US" sz="3600" dirty="0"/>
              <a:t>	- Napoleon Hill</a:t>
            </a:r>
          </a:p>
        </p:txBody>
      </p:sp>
      <p:cxnSp>
        <p:nvCxnSpPr>
          <p:cNvPr id="19" name="Straight Connector 18">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76728" y="4735528"/>
            <a:ext cx="864301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1" name="Picture 20">
            <a:extLst>
              <a:ext uri="{FF2B5EF4-FFF2-40B4-BE49-F238E27FC236}">
                <a16:creationId xmlns:a16="http://schemas.microsoft.com/office/drawing/2014/main" id="{2F948680-1810-4961-805C-D0C28E7E93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321519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2D4BA-F718-CF47-84B2-3B62583B396B}"/>
              </a:ext>
            </a:extLst>
          </p:cNvPr>
          <p:cNvSpPr>
            <a:spLocks noGrp="1"/>
          </p:cNvSpPr>
          <p:nvPr>
            <p:ph type="title"/>
          </p:nvPr>
        </p:nvSpPr>
        <p:spPr/>
        <p:txBody>
          <a:bodyPr>
            <a:normAutofit fontScale="90000"/>
          </a:bodyPr>
          <a:lstStyle/>
          <a:p>
            <a:r>
              <a:rPr lang="en-US" dirty="0"/>
              <a:t>“Always focus on the front windshield and not the rearview mirror.”  Colin Powell</a:t>
            </a:r>
          </a:p>
        </p:txBody>
      </p:sp>
      <p:pic>
        <p:nvPicPr>
          <p:cNvPr id="7" name="Picture Placeholder 6" descr="A person wearing a suit and tie&#10;&#10;Description automatically generated with medium confidence">
            <a:extLst>
              <a:ext uri="{FF2B5EF4-FFF2-40B4-BE49-F238E27FC236}">
                <a16:creationId xmlns:a16="http://schemas.microsoft.com/office/drawing/2014/main" id="{C45DDA08-BBFC-AB4E-B33F-6295168E8352}"/>
              </a:ext>
            </a:extLst>
          </p:cNvPr>
          <p:cNvPicPr>
            <a:picLocks noGrp="1" noChangeAspect="1"/>
          </p:cNvPicPr>
          <p:nvPr>
            <p:ph type="pic" idx="1"/>
          </p:nvPr>
        </p:nvPicPr>
        <p:blipFill>
          <a:blip r:embed="rId2"/>
          <a:srcRect l="13845" r="13845"/>
          <a:stretch>
            <a:fillRect/>
          </a:stretch>
        </p:blipFill>
        <p:spPr/>
      </p:pic>
      <p:sp>
        <p:nvSpPr>
          <p:cNvPr id="4" name="Text Placeholder 3">
            <a:extLst>
              <a:ext uri="{FF2B5EF4-FFF2-40B4-BE49-F238E27FC236}">
                <a16:creationId xmlns:a16="http://schemas.microsoft.com/office/drawing/2014/main" id="{DBF0BFD9-7344-5649-AC27-2085DB976519}"/>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488757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0670B5-3530-E247-9ABA-44FEEA4CFFDB}"/>
              </a:ext>
            </a:extLst>
          </p:cNvPr>
          <p:cNvSpPr/>
          <p:nvPr/>
        </p:nvSpPr>
        <p:spPr>
          <a:xfrm>
            <a:off x="2750820" y="1779955"/>
            <a:ext cx="8027670" cy="2308324"/>
          </a:xfrm>
          <a:prstGeom prst="rect">
            <a:avLst/>
          </a:prstGeom>
        </p:spPr>
        <p:txBody>
          <a:bodyPr wrap="square">
            <a:spAutoFit/>
          </a:bodyPr>
          <a:lstStyle/>
          <a:p>
            <a:r>
              <a:rPr lang="en-US" sz="3600" dirty="0">
                <a:solidFill>
                  <a:srgbClr val="202124"/>
                </a:solidFill>
                <a:ea typeface="Times New Roman" panose="02020603050405020304" pitchFamily="18" charset="0"/>
              </a:rPr>
              <a:t>What lessons have you learned? </a:t>
            </a:r>
          </a:p>
          <a:p>
            <a:endParaRPr lang="en-US" sz="3600" dirty="0">
              <a:solidFill>
                <a:srgbClr val="202124"/>
              </a:solidFill>
              <a:ea typeface="Times New Roman" panose="02020603050405020304" pitchFamily="18" charset="0"/>
            </a:endParaRPr>
          </a:p>
          <a:p>
            <a:r>
              <a:rPr lang="en-US" sz="3600" dirty="0">
                <a:solidFill>
                  <a:srgbClr val="202124"/>
                </a:solidFill>
                <a:ea typeface="Times New Roman" panose="02020603050405020304" pitchFamily="18" charset="0"/>
              </a:rPr>
              <a:t>What are you doing to inspire change and improve education moving forward?</a:t>
            </a:r>
            <a:r>
              <a:rPr lang="en-US" sz="3600" dirty="0"/>
              <a:t> </a:t>
            </a:r>
          </a:p>
        </p:txBody>
      </p:sp>
    </p:spTree>
    <p:extLst>
      <p:ext uri="{BB962C8B-B14F-4D97-AF65-F5344CB8AC3E}">
        <p14:creationId xmlns:p14="http://schemas.microsoft.com/office/powerpoint/2010/main" val="952238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5" name="Rectangle 14">
            <a:extLst>
              <a:ext uri="{FF2B5EF4-FFF2-40B4-BE49-F238E27FC236}">
                <a16:creationId xmlns:a16="http://schemas.microsoft.com/office/drawing/2014/main" id="{1C69834E-5EEE-4D61-833E-049288964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8E5D9BA-46E7-4BFA-9C74-75495BF6F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9" name="Rectangle 18">
            <a:extLst>
              <a:ext uri="{FF2B5EF4-FFF2-40B4-BE49-F238E27FC236}">
                <a16:creationId xmlns:a16="http://schemas.microsoft.com/office/drawing/2014/main" id="{5B033D76-5800-44B6-AFE9-EE21069351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22D6F85-FFBA-4F81-AEE5-AAA17CB7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2"/>
          </a:fillRef>
          <a:effectRef idx="2">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3B31514-E6DF-4357-9EEA-EFB798308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ln>
            <a:solidFill>
              <a:srgbClr val="949494"/>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CBC8746-6643-2743-AABF-994B8FA6515C}"/>
              </a:ext>
            </a:extLst>
          </p:cNvPr>
          <p:cNvSpPr txBox="1"/>
          <p:nvPr/>
        </p:nvSpPr>
        <p:spPr>
          <a:xfrm>
            <a:off x="1557071" y="1584552"/>
            <a:ext cx="9099255" cy="2537251"/>
          </a:xfrm>
          <a:prstGeom prst="rect">
            <a:avLst/>
          </a:prstGeom>
        </p:spPr>
        <p:txBody>
          <a:bodyPr vert="horz" lIns="91440" tIns="45720" rIns="91440" bIns="0" rtlCol="0" anchor="ctr">
            <a:normAutofit/>
          </a:bodyPr>
          <a:lstStyle/>
          <a:p>
            <a:pPr algn="ctr" defTabSz="914400">
              <a:lnSpc>
                <a:spcPct val="90000"/>
              </a:lnSpc>
              <a:spcBef>
                <a:spcPct val="0"/>
              </a:spcBef>
              <a:spcAft>
                <a:spcPts val="600"/>
              </a:spcAft>
            </a:pPr>
            <a:r>
              <a:rPr lang="en-US" sz="7200" cap="all" dirty="0">
                <a:solidFill>
                  <a:srgbClr val="454545"/>
                </a:solidFill>
                <a:latin typeface="+mj-lt"/>
                <a:ea typeface="+mj-ea"/>
                <a:cs typeface="+mj-cs"/>
              </a:rPr>
              <a:t>Oh boy I feel great!</a:t>
            </a:r>
          </a:p>
        </p:txBody>
      </p:sp>
      <p:pic>
        <p:nvPicPr>
          <p:cNvPr id="25" name="Picture 24">
            <a:extLst>
              <a:ext uri="{FF2B5EF4-FFF2-40B4-BE49-F238E27FC236}">
                <a16:creationId xmlns:a16="http://schemas.microsoft.com/office/drawing/2014/main" id="{4C401D57-600A-4C91-AC9A-14CA1ED6F7D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7" name="Straight Connector 26">
            <a:extLst>
              <a:ext uri="{FF2B5EF4-FFF2-40B4-BE49-F238E27FC236}">
                <a16:creationId xmlns:a16="http://schemas.microsoft.com/office/drawing/2014/main" id="{412BDC66-00FA-4A3F-9BC7-BE05FF7705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690884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8222</TotalTime>
  <Words>116</Words>
  <Application>Microsoft Macintosh PowerPoint</Application>
  <PresentationFormat>Widescreen</PresentationFormat>
  <Paragraphs>11</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Lessons my dad taught me</vt:lpstr>
      <vt:lpstr>PowerPoint Presentation</vt:lpstr>
      <vt:lpstr>Positive thinkers make the best out every situation, focusing on what they can control, letting go of what they cannot, and taking stock of lessons learned while searching for ways to improve the situation. </vt:lpstr>
      <vt:lpstr>  “Whatever the mind of man can conceive and believe,  it can achieve.”   - Napoleon Hill</vt:lpstr>
      <vt:lpstr>“Always focus on the front windshield and not the rearview mirror.”  Colin Powell</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my dad taught me</dc:title>
  <dc:creator>Amber Shill</dc:creator>
  <cp:lastModifiedBy>Amber Shill</cp:lastModifiedBy>
  <cp:revision>3</cp:revision>
  <dcterms:created xsi:type="dcterms:W3CDTF">2021-09-16T03:14:27Z</dcterms:created>
  <dcterms:modified xsi:type="dcterms:W3CDTF">2021-09-21T20:17:21Z</dcterms:modified>
</cp:coreProperties>
</file>